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slides/slide23.xml" ContentType="application/vnd.openxmlformats-officedocument.presentationml.slide+xml"/>
  <Override PartName="/ppt/notesSlides/notesSlide23.xml" ContentType="application/vnd.openxmlformats-officedocument.presentationml.notesSlide+xml"/>
  <Override PartName="/ppt/slides/slide24.xml" ContentType="application/vnd.openxmlformats-officedocument.presentationml.slide+xml"/>
  <Override PartName="/ppt/notesSlides/notesSlide24.xml" ContentType="application/vnd.openxmlformats-officedocument.presentationml.notesSlide+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4" r:id="rId3"/>
  </p:sldMasterIdLst>
  <p:notesMasterIdLst>
    <p:notesMasterId r:id="rId28"/>
  </p:notesMasterIdLst>
  <p:sldIdLst>
    <p:sldId id="630" r:id="rId4"/>
    <p:sldId id="592" r:id="rId5"/>
    <p:sldId id="779" r:id="rId6"/>
    <p:sldId id="752" r:id="rId7"/>
    <p:sldId id="772" r:id="rId8"/>
    <p:sldId id="776" r:id="rId9"/>
    <p:sldId id="782" r:id="rId10"/>
    <p:sldId id="783" r:id="rId11"/>
    <p:sldId id="773" r:id="rId12"/>
    <p:sldId id="785" r:id="rId13"/>
    <p:sldId id="781" r:id="rId14"/>
    <p:sldId id="778" r:id="rId15"/>
    <p:sldId id="787" r:id="rId16"/>
    <p:sldId id="786" r:id="rId17"/>
    <p:sldId id="725" r:id="rId18"/>
    <p:sldId id="753" r:id="rId19"/>
    <p:sldId id="764" r:id="rId20"/>
    <p:sldId id="765" r:id="rId21"/>
    <p:sldId id="766" r:id="rId22"/>
    <p:sldId id="754" r:id="rId23"/>
    <p:sldId id="774" r:id="rId24"/>
    <p:sldId id="775" r:id="rId25"/>
    <p:sldId id="733" r:id="rId26"/>
    <p:sldId id="780"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0B9CC5E-63EB-A608-C750-DFB94E6D81CA}" name="Marina Bowie" initials="MB" userId="S::mbowie@nbrc.gov::b9a80afa-bc1a-4168-9f3e-20a1965c2696" providerId="AD"/>
  <p188:author id="{5855338C-1AE3-8F40-BD8E-06C75FBAA5B0}" name="Adrianne Harrison" initials="AH" userId="S::aharrison@nbrc.gov::fc7db249-b531-41a3-980e-135f4a15ce93" providerId="AD"/>
  <p188:author id="{F361E4E3-7603-9FDE-F28B-1F33F76ACF68}" name="Marina Bowie" initials="MB" userId="S::mbowie@nbrcorg.onmicrosoft.com::b9a80afa-bc1a-4168-9f3e-20a1965c2696" providerId="AD"/>
  <p188:author id="{75CC3CEC-3F64-1C27-BCEF-F4231184CBED}" name="Adrianne Harrison" initials="AH" userId="S::aharrison@nbrcorg.onmicrosoft.com::fc7db249-b531-41a3-980e-135f4a15ce93"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07CEC4-49C3-201B-FC14-6DD49193FD5A}" v="267" dt="2024-09-26T16:33:09.275"/>
    <p1510:client id="{7E37926A-E6D0-6DAF-6932-7531F2DC2251}" v="2609" vWet="2610" dt="2024-09-26T14:59:56.226"/>
    <p1510:client id="{8A78B9B5-903E-41ED-9BD6-A3B390A4AE06}" v="10351" dt="2024-09-26T16:55:33.462"/>
    <p1510:client id="{BDDA63C7-9771-CA28-1C72-390AC300A1FB}" v="22" dt="2024-09-26T16:42:12.4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34"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36" Type="http://schemas.openxmlformats.org/officeDocument/2006/relationships/customXml" Target="../customXml/item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na Bowie" userId="b9a80afa-bc1a-4168-9f3e-20a1965c2696" providerId="ADAL" clId="{8A78B9B5-903E-41ED-9BD6-A3B390A4AE06}"/>
    <pc:docChg chg="undo custSel addSld modSld sldOrd">
      <pc:chgData name="Marina Bowie" userId="b9a80afa-bc1a-4168-9f3e-20a1965c2696" providerId="ADAL" clId="{8A78B9B5-903E-41ED-9BD6-A3B390A4AE06}" dt="2024-09-26T16:55:33.462" v="13329" actId="20577"/>
      <pc:docMkLst>
        <pc:docMk/>
      </pc:docMkLst>
      <pc:sldChg chg="modSp mod modNotesTx">
        <pc:chgData name="Marina Bowie" userId="b9a80afa-bc1a-4168-9f3e-20a1965c2696" providerId="ADAL" clId="{8A78B9B5-903E-41ED-9BD6-A3B390A4AE06}" dt="2024-09-26T16:34:36.500" v="12141" actId="20577"/>
        <pc:sldMkLst>
          <pc:docMk/>
          <pc:sldMk cId="3112203160" sldId="592"/>
        </pc:sldMkLst>
        <pc:spChg chg="mod">
          <ac:chgData name="Marina Bowie" userId="b9a80afa-bc1a-4168-9f3e-20a1965c2696" providerId="ADAL" clId="{8A78B9B5-903E-41ED-9BD6-A3B390A4AE06}" dt="2024-09-25T14:40:40.985" v="1342" actId="404"/>
          <ac:spMkLst>
            <pc:docMk/>
            <pc:sldMk cId="3112203160" sldId="592"/>
            <ac:spMk id="14" creationId="{A052DEE0-FD94-2F49-AEDE-7DEEE0073475}"/>
          </ac:spMkLst>
        </pc:spChg>
      </pc:sldChg>
      <pc:sldChg chg="modSp mod modNotesTx">
        <pc:chgData name="Marina Bowie" userId="b9a80afa-bc1a-4168-9f3e-20a1965c2696" providerId="ADAL" clId="{8A78B9B5-903E-41ED-9BD6-A3B390A4AE06}" dt="2024-09-26T16:40:24.037" v="12555" actId="20577"/>
        <pc:sldMkLst>
          <pc:docMk/>
          <pc:sldMk cId="2504410191" sldId="630"/>
        </pc:sldMkLst>
        <pc:spChg chg="mod">
          <ac:chgData name="Marina Bowie" userId="b9a80afa-bc1a-4168-9f3e-20a1965c2696" providerId="ADAL" clId="{8A78B9B5-903E-41ED-9BD6-A3B390A4AE06}" dt="2024-09-26T16:40:24.037" v="12555" actId="20577"/>
          <ac:spMkLst>
            <pc:docMk/>
            <pc:sldMk cId="2504410191" sldId="630"/>
            <ac:spMk id="3" creationId="{2B2E3AAA-4D42-4991-8499-D2380F25F508}"/>
          </ac:spMkLst>
        </pc:spChg>
      </pc:sldChg>
      <pc:sldChg chg="modNotesTx">
        <pc:chgData name="Marina Bowie" userId="b9a80afa-bc1a-4168-9f3e-20a1965c2696" providerId="ADAL" clId="{8A78B9B5-903E-41ED-9BD6-A3B390A4AE06}" dt="2024-09-25T20:38:03.950" v="3217" actId="20577"/>
        <pc:sldMkLst>
          <pc:docMk/>
          <pc:sldMk cId="2592840805" sldId="714"/>
        </pc:sldMkLst>
      </pc:sldChg>
      <pc:sldChg chg="modNotesTx">
        <pc:chgData name="Marina Bowie" userId="b9a80afa-bc1a-4168-9f3e-20a1965c2696" providerId="ADAL" clId="{8A78B9B5-903E-41ED-9BD6-A3B390A4AE06}" dt="2024-09-25T20:37:59.158" v="3210" actId="20577"/>
        <pc:sldMkLst>
          <pc:docMk/>
          <pc:sldMk cId="3267368422" sldId="725"/>
        </pc:sldMkLst>
      </pc:sldChg>
      <pc:sldChg chg="modSp mod modNotesTx">
        <pc:chgData name="Marina Bowie" userId="b9a80afa-bc1a-4168-9f3e-20a1965c2696" providerId="ADAL" clId="{8A78B9B5-903E-41ED-9BD6-A3B390A4AE06}" dt="2024-09-25T20:38:09.035" v="3224" actId="20577"/>
        <pc:sldMkLst>
          <pc:docMk/>
          <pc:sldMk cId="3382638898" sldId="733"/>
        </pc:sldMkLst>
        <pc:spChg chg="mod">
          <ac:chgData name="Marina Bowie" userId="b9a80afa-bc1a-4168-9f3e-20a1965c2696" providerId="ADAL" clId="{8A78B9B5-903E-41ED-9BD6-A3B390A4AE06}" dt="2024-09-25T20:36:04.455" v="3156" actId="14100"/>
          <ac:spMkLst>
            <pc:docMk/>
            <pc:sldMk cId="3382638898" sldId="733"/>
            <ac:spMk id="16" creationId="{11B1A608-7B37-482A-86B3-B90E3FA5E2D2}"/>
          </ac:spMkLst>
        </pc:spChg>
      </pc:sldChg>
      <pc:sldChg chg="modSp mod modNotesTx">
        <pc:chgData name="Marina Bowie" userId="b9a80afa-bc1a-4168-9f3e-20a1965c2696" providerId="ADAL" clId="{8A78B9B5-903E-41ED-9BD6-A3B390A4AE06}" dt="2024-09-26T16:37:13.611" v="12427" actId="20577"/>
        <pc:sldMkLst>
          <pc:docMk/>
          <pc:sldMk cId="657414858" sldId="752"/>
        </pc:sldMkLst>
        <pc:spChg chg="mod">
          <ac:chgData name="Marina Bowie" userId="b9a80afa-bc1a-4168-9f3e-20a1965c2696" providerId="ADAL" clId="{8A78B9B5-903E-41ED-9BD6-A3B390A4AE06}" dt="2024-09-25T15:58:05.830" v="1543" actId="20577"/>
          <ac:spMkLst>
            <pc:docMk/>
            <pc:sldMk cId="657414858" sldId="752"/>
            <ac:spMk id="16" creationId="{17E47C9E-465C-412C-568A-EC183C9F3D2A}"/>
          </ac:spMkLst>
        </pc:spChg>
      </pc:sldChg>
      <pc:sldChg chg="modNotesTx">
        <pc:chgData name="Marina Bowie" userId="b9a80afa-bc1a-4168-9f3e-20a1965c2696" providerId="ADAL" clId="{8A78B9B5-903E-41ED-9BD6-A3B390A4AE06}" dt="2024-09-26T16:12:55.469" v="9371" actId="20577"/>
        <pc:sldMkLst>
          <pc:docMk/>
          <pc:sldMk cId="1311095053" sldId="753"/>
        </pc:sldMkLst>
      </pc:sldChg>
      <pc:sldChg chg="modSp mod">
        <pc:chgData name="Marina Bowie" userId="b9a80afa-bc1a-4168-9f3e-20a1965c2696" providerId="ADAL" clId="{8A78B9B5-903E-41ED-9BD6-A3B390A4AE06}" dt="2024-09-24T15:09:09.800" v="130" actId="20577"/>
        <pc:sldMkLst>
          <pc:docMk/>
          <pc:sldMk cId="1521723114" sldId="754"/>
        </pc:sldMkLst>
        <pc:spChg chg="mod">
          <ac:chgData name="Marina Bowie" userId="b9a80afa-bc1a-4168-9f3e-20a1965c2696" providerId="ADAL" clId="{8A78B9B5-903E-41ED-9BD6-A3B390A4AE06}" dt="2024-09-24T15:09:09.800" v="130" actId="20577"/>
          <ac:spMkLst>
            <pc:docMk/>
            <pc:sldMk cId="1521723114" sldId="754"/>
            <ac:spMk id="3" creationId="{AEB360DD-5119-DFFE-D0D6-A3CD618A8014}"/>
          </ac:spMkLst>
        </pc:spChg>
      </pc:sldChg>
      <pc:sldChg chg="modNotesTx">
        <pc:chgData name="Marina Bowie" userId="b9a80afa-bc1a-4168-9f3e-20a1965c2696" providerId="ADAL" clId="{8A78B9B5-903E-41ED-9BD6-A3B390A4AE06}" dt="2024-09-25T20:37:56.220" v="3204" actId="20577"/>
        <pc:sldMkLst>
          <pc:docMk/>
          <pc:sldMk cId="3265652172" sldId="762"/>
        </pc:sldMkLst>
      </pc:sldChg>
      <pc:sldChg chg="addSp delSp modSp mod modCm modNotesTx">
        <pc:chgData name="Marina Bowie" userId="b9a80afa-bc1a-4168-9f3e-20a1965c2696" providerId="ADAL" clId="{8A78B9B5-903E-41ED-9BD6-A3B390A4AE06}" dt="2024-09-26T16:23:46.841" v="10359" actId="20577"/>
        <pc:sldMkLst>
          <pc:docMk/>
          <pc:sldMk cId="1331032133" sldId="764"/>
        </pc:sldMkLst>
        <pc:spChg chg="mod">
          <ac:chgData name="Marina Bowie" userId="b9a80afa-bc1a-4168-9f3e-20a1965c2696" providerId="ADAL" clId="{8A78B9B5-903E-41ED-9BD6-A3B390A4AE06}" dt="2024-09-24T15:07:29.174" v="64" actId="1076"/>
          <ac:spMkLst>
            <pc:docMk/>
            <pc:sldMk cId="1331032133" sldId="764"/>
            <ac:spMk id="2" creationId="{B2A95C40-4BEC-4FF4-9F5A-A6A786967D8B}"/>
          </ac:spMkLst>
        </pc:spChg>
        <pc:spChg chg="mod">
          <ac:chgData name="Marina Bowie" userId="b9a80afa-bc1a-4168-9f3e-20a1965c2696" providerId="ADAL" clId="{8A78B9B5-903E-41ED-9BD6-A3B390A4AE06}" dt="2024-09-24T15:06:34.286" v="53"/>
          <ac:spMkLst>
            <pc:docMk/>
            <pc:sldMk cId="1331032133" sldId="764"/>
            <ac:spMk id="4" creationId="{4B786C06-4728-84F5-578F-7950A7655E07}"/>
          </ac:spMkLst>
        </pc:spChg>
        <pc:spChg chg="mod">
          <ac:chgData name="Marina Bowie" userId="b9a80afa-bc1a-4168-9f3e-20a1965c2696" providerId="ADAL" clId="{8A78B9B5-903E-41ED-9BD6-A3B390A4AE06}" dt="2024-09-24T15:06:39.705" v="54" actId="167"/>
          <ac:spMkLst>
            <pc:docMk/>
            <pc:sldMk cId="1331032133" sldId="764"/>
            <ac:spMk id="5" creationId="{60D98919-94E2-7CFC-8F3F-95F09D24AA8A}"/>
          </ac:spMkLst>
        </pc:spChg>
        <pc:spChg chg="mod">
          <ac:chgData name="Marina Bowie" userId="b9a80afa-bc1a-4168-9f3e-20a1965c2696" providerId="ADAL" clId="{8A78B9B5-903E-41ED-9BD6-A3B390A4AE06}" dt="2024-09-24T15:06:34.286" v="53"/>
          <ac:spMkLst>
            <pc:docMk/>
            <pc:sldMk cId="1331032133" sldId="764"/>
            <ac:spMk id="6" creationId="{B3688B68-247A-FFF2-DD3F-0207DEB80A38}"/>
          </ac:spMkLst>
        </pc:spChg>
        <pc:spChg chg="mod">
          <ac:chgData name="Marina Bowie" userId="b9a80afa-bc1a-4168-9f3e-20a1965c2696" providerId="ADAL" clId="{8A78B9B5-903E-41ED-9BD6-A3B390A4AE06}" dt="2024-09-24T15:06:34.286" v="53"/>
          <ac:spMkLst>
            <pc:docMk/>
            <pc:sldMk cId="1331032133" sldId="764"/>
            <ac:spMk id="7" creationId="{B9D9ACAC-DDB1-1C51-3BB4-B14D38642134}"/>
          </ac:spMkLst>
        </pc:spChg>
        <pc:spChg chg="mod">
          <ac:chgData name="Marina Bowie" userId="b9a80afa-bc1a-4168-9f3e-20a1965c2696" providerId="ADAL" clId="{8A78B9B5-903E-41ED-9BD6-A3B390A4AE06}" dt="2024-09-24T15:06:34.286" v="53"/>
          <ac:spMkLst>
            <pc:docMk/>
            <pc:sldMk cId="1331032133" sldId="764"/>
            <ac:spMk id="9" creationId="{405DB152-6772-E7EA-DBDE-00E029C4A952}"/>
          </ac:spMkLst>
        </pc:spChg>
        <pc:spChg chg="mod">
          <ac:chgData name="Marina Bowie" userId="b9a80afa-bc1a-4168-9f3e-20a1965c2696" providerId="ADAL" clId="{8A78B9B5-903E-41ED-9BD6-A3B390A4AE06}" dt="2024-09-24T15:06:34.286" v="53"/>
          <ac:spMkLst>
            <pc:docMk/>
            <pc:sldMk cId="1331032133" sldId="764"/>
            <ac:spMk id="10" creationId="{033370A7-7DBB-65E3-C1F5-CD6DAF4EBCAF}"/>
          </ac:spMkLst>
        </pc:spChg>
        <pc:spChg chg="mod">
          <ac:chgData name="Marina Bowie" userId="b9a80afa-bc1a-4168-9f3e-20a1965c2696" providerId="ADAL" clId="{8A78B9B5-903E-41ED-9BD6-A3B390A4AE06}" dt="2024-09-24T15:06:34.286" v="53"/>
          <ac:spMkLst>
            <pc:docMk/>
            <pc:sldMk cId="1331032133" sldId="764"/>
            <ac:spMk id="11" creationId="{1540C49F-70C1-171F-419A-94531A907274}"/>
          </ac:spMkLst>
        </pc:spChg>
        <pc:spChg chg="mod">
          <ac:chgData name="Marina Bowie" userId="b9a80afa-bc1a-4168-9f3e-20a1965c2696" providerId="ADAL" clId="{8A78B9B5-903E-41ED-9BD6-A3B390A4AE06}" dt="2024-09-24T16:45:39.432" v="885" actId="1076"/>
          <ac:spMkLst>
            <pc:docMk/>
            <pc:sldMk cId="1331032133" sldId="764"/>
            <ac:spMk id="17" creationId="{A0AAFD13-8BBE-43BA-FCCF-115E5763B01E}"/>
          </ac:spMkLst>
        </pc:spChg>
        <pc:grpChg chg="add del mod">
          <ac:chgData name="Marina Bowie" userId="b9a80afa-bc1a-4168-9f3e-20a1965c2696" providerId="ADAL" clId="{8A78B9B5-903E-41ED-9BD6-A3B390A4AE06}" dt="2024-09-24T15:07:22.346" v="63" actId="478"/>
          <ac:grpSpMkLst>
            <pc:docMk/>
            <pc:sldMk cId="1331032133" sldId="764"/>
            <ac:grpSpMk id="3" creationId="{18ED6D31-1EBB-C606-F530-4D1518A8FBBA}"/>
          </ac:grpSpMkLst>
        </pc:grpChg>
        <pc:picChg chg="mod">
          <ac:chgData name="Marina Bowie" userId="b9a80afa-bc1a-4168-9f3e-20a1965c2696" providerId="ADAL" clId="{8A78B9B5-903E-41ED-9BD6-A3B390A4AE06}" dt="2024-09-24T15:06:34.286" v="53"/>
          <ac:picMkLst>
            <pc:docMk/>
            <pc:sldMk cId="1331032133" sldId="764"/>
            <ac:picMk id="8" creationId="{C6C4C764-EFAC-0E55-6DB9-7FAA342ACAF6}"/>
          </ac:picMkLst>
        </pc:picChg>
        <pc:picChg chg="mod">
          <ac:chgData name="Marina Bowie" userId="b9a80afa-bc1a-4168-9f3e-20a1965c2696" providerId="ADAL" clId="{8A78B9B5-903E-41ED-9BD6-A3B390A4AE06}" dt="2024-09-24T16:45:48.967" v="887" actId="14100"/>
          <ac:picMkLst>
            <pc:docMk/>
            <pc:sldMk cId="1331032133" sldId="764"/>
            <ac:picMk id="15" creationId="{25BC3B04-6CA4-6966-8ED6-A11861A43F3A}"/>
          </ac:picMkLst>
        </pc:picChg>
        <pc:picChg chg="mod">
          <ac:chgData name="Marina Bowie" userId="b9a80afa-bc1a-4168-9f3e-20a1965c2696" providerId="ADAL" clId="{8A78B9B5-903E-41ED-9BD6-A3B390A4AE06}" dt="2024-09-24T16:44:22.108" v="807" actId="1076"/>
          <ac:picMkLst>
            <pc:docMk/>
            <pc:sldMk cId="1331032133" sldId="764"/>
            <ac:picMk id="16" creationId="{3DD3C99F-24D6-FDD3-CE0E-F0A4866434A3}"/>
          </ac:picMkLst>
        </pc:picChg>
        <pc:extLst>
          <p:ext xmlns:p="http://schemas.openxmlformats.org/presentationml/2006/main" uri="{D6D511B9-2390-475A-947B-AFAB55BFBCF1}">
            <pc226:cmChg xmlns:pc226="http://schemas.microsoft.com/office/powerpoint/2022/06/main/command" chg="mod">
              <pc226:chgData name="Marina Bowie" userId="b9a80afa-bc1a-4168-9f3e-20a1965c2696" providerId="ADAL" clId="{8A78B9B5-903E-41ED-9BD6-A3B390A4AE06}" dt="2024-09-24T16:45:00.309" v="875" actId="20577"/>
              <pc2:cmMkLst xmlns:pc2="http://schemas.microsoft.com/office/powerpoint/2019/9/main/command">
                <pc:docMk/>
                <pc:sldMk cId="1331032133" sldId="764"/>
                <pc2:cmMk id="{0B98F709-32BD-403D-BD1C-C09B28176385}"/>
              </pc2:cmMkLst>
            </pc226:cmChg>
          </p:ext>
        </pc:extLst>
      </pc:sldChg>
      <pc:sldChg chg="addSp modSp mod modNotesTx">
        <pc:chgData name="Marina Bowie" userId="b9a80afa-bc1a-4168-9f3e-20a1965c2696" providerId="ADAL" clId="{8A78B9B5-903E-41ED-9BD6-A3B390A4AE06}" dt="2024-09-26T16:25:51.869" v="10907" actId="20577"/>
        <pc:sldMkLst>
          <pc:docMk/>
          <pc:sldMk cId="1403552152" sldId="765"/>
        </pc:sldMkLst>
        <pc:spChg chg="mod">
          <ac:chgData name="Marina Bowie" userId="b9a80afa-bc1a-4168-9f3e-20a1965c2696" providerId="ADAL" clId="{8A78B9B5-903E-41ED-9BD6-A3B390A4AE06}" dt="2024-09-24T15:05:52.363" v="49" actId="1076"/>
          <ac:spMkLst>
            <pc:docMk/>
            <pc:sldMk cId="1403552152" sldId="765"/>
            <ac:spMk id="2" creationId="{B2A95C40-4BEC-4FF4-9F5A-A6A786967D8B}"/>
          </ac:spMkLst>
        </pc:spChg>
        <pc:spChg chg="mod">
          <ac:chgData name="Marina Bowie" userId="b9a80afa-bc1a-4168-9f3e-20a1965c2696" providerId="ADAL" clId="{8A78B9B5-903E-41ED-9BD6-A3B390A4AE06}" dt="2024-09-24T15:05:20.199" v="43"/>
          <ac:spMkLst>
            <pc:docMk/>
            <pc:sldMk cId="1403552152" sldId="765"/>
            <ac:spMk id="5" creationId="{00446E44-D37C-E8F5-D696-D1FA8D00E493}"/>
          </ac:spMkLst>
        </pc:spChg>
        <pc:spChg chg="mod">
          <ac:chgData name="Marina Bowie" userId="b9a80afa-bc1a-4168-9f3e-20a1965c2696" providerId="ADAL" clId="{8A78B9B5-903E-41ED-9BD6-A3B390A4AE06}" dt="2024-09-24T15:05:20.199" v="43"/>
          <ac:spMkLst>
            <pc:docMk/>
            <pc:sldMk cId="1403552152" sldId="765"/>
            <ac:spMk id="6" creationId="{1B1F238B-E2E7-1A04-01B2-525029652611}"/>
          </ac:spMkLst>
        </pc:spChg>
        <pc:spChg chg="mod">
          <ac:chgData name="Marina Bowie" userId="b9a80afa-bc1a-4168-9f3e-20a1965c2696" providerId="ADAL" clId="{8A78B9B5-903E-41ED-9BD6-A3B390A4AE06}" dt="2024-09-24T15:05:20.199" v="43"/>
          <ac:spMkLst>
            <pc:docMk/>
            <pc:sldMk cId="1403552152" sldId="765"/>
            <ac:spMk id="7" creationId="{B03EC188-5012-BA1B-148E-EA08BFB95625}"/>
          </ac:spMkLst>
        </pc:spChg>
        <pc:spChg chg="mod">
          <ac:chgData name="Marina Bowie" userId="b9a80afa-bc1a-4168-9f3e-20a1965c2696" providerId="ADAL" clId="{8A78B9B5-903E-41ED-9BD6-A3B390A4AE06}" dt="2024-09-24T15:05:20.199" v="43"/>
          <ac:spMkLst>
            <pc:docMk/>
            <pc:sldMk cId="1403552152" sldId="765"/>
            <ac:spMk id="8" creationId="{0B2731FB-4B90-F18E-C4FE-CD5DB4AA71DC}"/>
          </ac:spMkLst>
        </pc:spChg>
        <pc:spChg chg="mod">
          <ac:chgData name="Marina Bowie" userId="b9a80afa-bc1a-4168-9f3e-20a1965c2696" providerId="ADAL" clId="{8A78B9B5-903E-41ED-9BD6-A3B390A4AE06}" dt="2024-09-24T15:05:20.199" v="43"/>
          <ac:spMkLst>
            <pc:docMk/>
            <pc:sldMk cId="1403552152" sldId="765"/>
            <ac:spMk id="10" creationId="{422F31E8-7294-2618-71AB-D8BC04ED19D2}"/>
          </ac:spMkLst>
        </pc:spChg>
        <pc:spChg chg="mod">
          <ac:chgData name="Marina Bowie" userId="b9a80afa-bc1a-4168-9f3e-20a1965c2696" providerId="ADAL" clId="{8A78B9B5-903E-41ED-9BD6-A3B390A4AE06}" dt="2024-09-24T15:05:20.199" v="43"/>
          <ac:spMkLst>
            <pc:docMk/>
            <pc:sldMk cId="1403552152" sldId="765"/>
            <ac:spMk id="11" creationId="{C9586760-18A0-CF47-7187-2EDFC9A5C445}"/>
          </ac:spMkLst>
        </pc:spChg>
        <pc:spChg chg="mod">
          <ac:chgData name="Marina Bowie" userId="b9a80afa-bc1a-4168-9f3e-20a1965c2696" providerId="ADAL" clId="{8A78B9B5-903E-41ED-9BD6-A3B390A4AE06}" dt="2024-09-24T15:05:20.199" v="43"/>
          <ac:spMkLst>
            <pc:docMk/>
            <pc:sldMk cId="1403552152" sldId="765"/>
            <ac:spMk id="12" creationId="{80B9C808-D153-311B-59AF-AAA0D49826E8}"/>
          </ac:spMkLst>
        </pc:spChg>
        <pc:spChg chg="mod">
          <ac:chgData name="Marina Bowie" userId="b9a80afa-bc1a-4168-9f3e-20a1965c2696" providerId="ADAL" clId="{8A78B9B5-903E-41ED-9BD6-A3B390A4AE06}" dt="2024-09-24T15:05:49.079" v="48"/>
          <ac:spMkLst>
            <pc:docMk/>
            <pc:sldMk cId="1403552152" sldId="765"/>
            <ac:spMk id="17" creationId="{A0AAFD13-8BBE-43BA-FCCF-115E5763B01E}"/>
          </ac:spMkLst>
        </pc:spChg>
        <pc:grpChg chg="add mod">
          <ac:chgData name="Marina Bowie" userId="b9a80afa-bc1a-4168-9f3e-20a1965c2696" providerId="ADAL" clId="{8A78B9B5-903E-41ED-9BD6-A3B390A4AE06}" dt="2024-09-24T15:05:24.896" v="44" actId="167"/>
          <ac:grpSpMkLst>
            <pc:docMk/>
            <pc:sldMk cId="1403552152" sldId="765"/>
            <ac:grpSpMk id="4" creationId="{24BEAE6F-25B5-6D0B-E9F9-B76EEB873173}"/>
          </ac:grpSpMkLst>
        </pc:grpChg>
        <pc:picChg chg="mod">
          <ac:chgData name="Marina Bowie" userId="b9a80afa-bc1a-4168-9f3e-20a1965c2696" providerId="ADAL" clId="{8A78B9B5-903E-41ED-9BD6-A3B390A4AE06}" dt="2024-09-24T15:05:32.982" v="46" actId="1076"/>
          <ac:picMkLst>
            <pc:docMk/>
            <pc:sldMk cId="1403552152" sldId="765"/>
            <ac:picMk id="3" creationId="{A08963CB-94C8-D78D-2039-5B0247526C92}"/>
          </ac:picMkLst>
        </pc:picChg>
        <pc:picChg chg="mod">
          <ac:chgData name="Marina Bowie" userId="b9a80afa-bc1a-4168-9f3e-20a1965c2696" providerId="ADAL" clId="{8A78B9B5-903E-41ED-9BD6-A3B390A4AE06}" dt="2024-09-24T15:05:20.199" v="43"/>
          <ac:picMkLst>
            <pc:docMk/>
            <pc:sldMk cId="1403552152" sldId="765"/>
            <ac:picMk id="9" creationId="{8A87C0F2-0FCB-FC7F-EA7F-17343E2A49CB}"/>
          </ac:picMkLst>
        </pc:picChg>
      </pc:sldChg>
      <pc:sldChg chg="ord">
        <pc:chgData name="Marina Bowie" userId="b9a80afa-bc1a-4168-9f3e-20a1965c2696" providerId="ADAL" clId="{8A78B9B5-903E-41ED-9BD6-A3B390A4AE06}" dt="2024-09-25T13:56:58.082" v="1090"/>
        <pc:sldMkLst>
          <pc:docMk/>
          <pc:sldMk cId="3025200485" sldId="766"/>
        </pc:sldMkLst>
      </pc:sldChg>
      <pc:sldChg chg="modSp mod modNotesTx">
        <pc:chgData name="Marina Bowie" userId="b9a80afa-bc1a-4168-9f3e-20a1965c2696" providerId="ADAL" clId="{8A78B9B5-903E-41ED-9BD6-A3B390A4AE06}" dt="2024-09-26T16:04:16.876" v="9169" actId="20577"/>
        <pc:sldMkLst>
          <pc:docMk/>
          <pc:sldMk cId="2182320537" sldId="767"/>
        </pc:sldMkLst>
        <pc:spChg chg="mod">
          <ac:chgData name="Marina Bowie" userId="b9a80afa-bc1a-4168-9f3e-20a1965c2696" providerId="ADAL" clId="{8A78B9B5-903E-41ED-9BD6-A3B390A4AE06}" dt="2024-09-24T15:34:05.782" v="309" actId="20577"/>
          <ac:spMkLst>
            <pc:docMk/>
            <pc:sldMk cId="2182320537" sldId="767"/>
            <ac:spMk id="3" creationId="{AEB360DD-5119-DFFE-D0D6-A3CD618A8014}"/>
          </ac:spMkLst>
        </pc:spChg>
      </pc:sldChg>
      <pc:sldChg chg="addSp delSp modSp mod ord modNotesTx">
        <pc:chgData name="Marina Bowie" userId="b9a80afa-bc1a-4168-9f3e-20a1965c2696" providerId="ADAL" clId="{8A78B9B5-903E-41ED-9BD6-A3B390A4AE06}" dt="2024-09-26T16:38:08.640" v="12465" actId="20577"/>
        <pc:sldMkLst>
          <pc:docMk/>
          <pc:sldMk cId="244388627" sldId="772"/>
        </pc:sldMkLst>
        <pc:spChg chg="mod">
          <ac:chgData name="Marina Bowie" userId="b9a80afa-bc1a-4168-9f3e-20a1965c2696" providerId="ADAL" clId="{8A78B9B5-903E-41ED-9BD6-A3B390A4AE06}" dt="2024-09-24T15:52:10.420" v="695" actId="1076"/>
          <ac:spMkLst>
            <pc:docMk/>
            <pc:sldMk cId="244388627" sldId="772"/>
            <ac:spMk id="3" creationId="{AEB360DD-5119-DFFE-D0D6-A3CD618A8014}"/>
          </ac:spMkLst>
        </pc:spChg>
        <pc:spChg chg="add mod">
          <ac:chgData name="Marina Bowie" userId="b9a80afa-bc1a-4168-9f3e-20a1965c2696" providerId="ADAL" clId="{8A78B9B5-903E-41ED-9BD6-A3B390A4AE06}" dt="2024-09-24T15:52:29.515" v="716" actId="20577"/>
          <ac:spMkLst>
            <pc:docMk/>
            <pc:sldMk cId="244388627" sldId="772"/>
            <ac:spMk id="14" creationId="{E4A51672-0DD0-FDC7-636A-29332F56B8BB}"/>
          </ac:spMkLst>
        </pc:spChg>
        <pc:spChg chg="add del mod">
          <ac:chgData name="Marina Bowie" userId="b9a80afa-bc1a-4168-9f3e-20a1965c2696" providerId="ADAL" clId="{8A78B9B5-903E-41ED-9BD6-A3B390A4AE06}" dt="2024-09-24T15:51:57.770" v="693" actId="478"/>
          <ac:spMkLst>
            <pc:docMk/>
            <pc:sldMk cId="244388627" sldId="772"/>
            <ac:spMk id="15" creationId="{848A190F-33A3-BB5A-CF2F-5CF98400CC32}"/>
          </ac:spMkLst>
        </pc:spChg>
        <pc:spChg chg="add mod">
          <ac:chgData name="Marina Bowie" userId="b9a80afa-bc1a-4168-9f3e-20a1965c2696" providerId="ADAL" clId="{8A78B9B5-903E-41ED-9BD6-A3B390A4AE06}" dt="2024-09-25T15:58:28.941" v="1545" actId="113"/>
          <ac:spMkLst>
            <pc:docMk/>
            <pc:sldMk cId="244388627" sldId="772"/>
            <ac:spMk id="16" creationId="{2700E175-1929-6834-1E30-DDA276BE7432}"/>
          </ac:spMkLst>
        </pc:spChg>
      </pc:sldChg>
      <pc:sldChg chg="addSp delSp modSp mod ord">
        <pc:chgData name="Marina Bowie" userId="b9a80afa-bc1a-4168-9f3e-20a1965c2696" providerId="ADAL" clId="{8A78B9B5-903E-41ED-9BD6-A3B390A4AE06}" dt="2024-09-26T14:00:40.209" v="8093" actId="20577"/>
        <pc:sldMkLst>
          <pc:docMk/>
          <pc:sldMk cId="3154371500" sldId="773"/>
        </pc:sldMkLst>
        <pc:spChg chg="mod">
          <ac:chgData name="Marina Bowie" userId="b9a80afa-bc1a-4168-9f3e-20a1965c2696" providerId="ADAL" clId="{8A78B9B5-903E-41ED-9BD6-A3B390A4AE06}" dt="2024-09-26T14:00:40.209" v="8093" actId="20577"/>
          <ac:spMkLst>
            <pc:docMk/>
            <pc:sldMk cId="3154371500" sldId="773"/>
            <ac:spMk id="3" creationId="{AEB360DD-5119-DFFE-D0D6-A3CD618A8014}"/>
          </ac:spMkLst>
        </pc:spChg>
        <pc:spChg chg="add del mod">
          <ac:chgData name="Marina Bowie" userId="b9a80afa-bc1a-4168-9f3e-20a1965c2696" providerId="ADAL" clId="{8A78B9B5-903E-41ED-9BD6-A3B390A4AE06}" dt="2024-09-24T15:50:34.373" v="672" actId="21"/>
          <ac:spMkLst>
            <pc:docMk/>
            <pc:sldMk cId="3154371500" sldId="773"/>
            <ac:spMk id="13" creationId="{848A190F-33A3-BB5A-CF2F-5CF98400CC32}"/>
          </ac:spMkLst>
        </pc:spChg>
        <pc:spChg chg="add del mod">
          <ac:chgData name="Marina Bowie" userId="b9a80afa-bc1a-4168-9f3e-20a1965c2696" providerId="ADAL" clId="{8A78B9B5-903E-41ED-9BD6-A3B390A4AE06}" dt="2024-09-25T13:43:55.270" v="900" actId="478"/>
          <ac:spMkLst>
            <pc:docMk/>
            <pc:sldMk cId="3154371500" sldId="773"/>
            <ac:spMk id="14" creationId="{463FF511-D3F9-BE34-77D9-EE35569092D9}"/>
          </ac:spMkLst>
        </pc:spChg>
        <pc:spChg chg="add mod">
          <ac:chgData name="Marina Bowie" userId="b9a80afa-bc1a-4168-9f3e-20a1965c2696" providerId="ADAL" clId="{8A78B9B5-903E-41ED-9BD6-A3B390A4AE06}" dt="2024-09-25T18:31:27.771" v="1961" actId="14100"/>
          <ac:spMkLst>
            <pc:docMk/>
            <pc:sldMk cId="3154371500" sldId="773"/>
            <ac:spMk id="15" creationId="{F255522F-C4FA-65A2-9ED9-3C4A2000C9C4}"/>
          </ac:spMkLst>
        </pc:spChg>
        <pc:spChg chg="add del mod">
          <ac:chgData name="Marina Bowie" userId="b9a80afa-bc1a-4168-9f3e-20a1965c2696" providerId="ADAL" clId="{8A78B9B5-903E-41ED-9BD6-A3B390A4AE06}" dt="2024-09-25T18:26:29.504" v="1683" actId="478"/>
          <ac:spMkLst>
            <pc:docMk/>
            <pc:sldMk cId="3154371500" sldId="773"/>
            <ac:spMk id="16" creationId="{4217E29F-8EA7-D489-9962-584D21DBD5ED}"/>
          </ac:spMkLst>
        </pc:spChg>
        <pc:graphicFrameChg chg="add mod modGraphic">
          <ac:chgData name="Marina Bowie" userId="b9a80afa-bc1a-4168-9f3e-20a1965c2696" providerId="ADAL" clId="{8A78B9B5-903E-41ED-9BD6-A3B390A4AE06}" dt="2024-09-25T18:31:50.620" v="1963" actId="1076"/>
          <ac:graphicFrameMkLst>
            <pc:docMk/>
            <pc:sldMk cId="3154371500" sldId="773"/>
            <ac:graphicFrameMk id="17" creationId="{F81130F3-0835-792B-EE8B-0EB3E9348D5D}"/>
          </ac:graphicFrameMkLst>
        </pc:graphicFrameChg>
        <pc:picChg chg="add del mod modCrop">
          <ac:chgData name="Marina Bowie" userId="b9a80afa-bc1a-4168-9f3e-20a1965c2696" providerId="ADAL" clId="{8A78B9B5-903E-41ED-9BD6-A3B390A4AE06}" dt="2024-09-24T15:49:29.592" v="659" actId="21"/>
          <ac:picMkLst>
            <pc:docMk/>
            <pc:sldMk cId="3154371500" sldId="773"/>
            <ac:picMk id="15" creationId="{1185D253-802D-71EA-63A8-B6A62D3B997B}"/>
          </ac:picMkLst>
        </pc:picChg>
        <pc:picChg chg="add del mod">
          <ac:chgData name="Marina Bowie" userId="b9a80afa-bc1a-4168-9f3e-20a1965c2696" providerId="ADAL" clId="{8A78B9B5-903E-41ED-9BD6-A3B390A4AE06}" dt="2024-09-24T18:53:17.804" v="893" actId="478"/>
          <ac:picMkLst>
            <pc:docMk/>
            <pc:sldMk cId="3154371500" sldId="773"/>
            <ac:picMk id="17" creationId="{79B0D22B-7BAA-6670-17FD-ABAA00BFFCB9}"/>
          </ac:picMkLst>
        </pc:picChg>
      </pc:sldChg>
      <pc:sldChg chg="modSp mod">
        <pc:chgData name="Marina Bowie" userId="b9a80afa-bc1a-4168-9f3e-20a1965c2696" providerId="ADAL" clId="{8A78B9B5-903E-41ED-9BD6-A3B390A4AE06}" dt="2024-09-24T15:16:35.004" v="195" actId="20577"/>
        <pc:sldMkLst>
          <pc:docMk/>
          <pc:sldMk cId="3027727892" sldId="774"/>
        </pc:sldMkLst>
        <pc:spChg chg="mod">
          <ac:chgData name="Marina Bowie" userId="b9a80afa-bc1a-4168-9f3e-20a1965c2696" providerId="ADAL" clId="{8A78B9B5-903E-41ED-9BD6-A3B390A4AE06}" dt="2024-09-24T15:16:35.004" v="195" actId="20577"/>
          <ac:spMkLst>
            <pc:docMk/>
            <pc:sldMk cId="3027727892" sldId="774"/>
            <ac:spMk id="3" creationId="{AEB360DD-5119-DFFE-D0D6-A3CD618A8014}"/>
          </ac:spMkLst>
        </pc:spChg>
      </pc:sldChg>
      <pc:sldChg chg="addSp modSp mod ord">
        <pc:chgData name="Marina Bowie" userId="b9a80afa-bc1a-4168-9f3e-20a1965c2696" providerId="ADAL" clId="{8A78B9B5-903E-41ED-9BD6-A3B390A4AE06}" dt="2024-09-25T20:38:23.007" v="3226"/>
        <pc:sldMkLst>
          <pc:docMk/>
          <pc:sldMk cId="1973507130" sldId="775"/>
        </pc:sldMkLst>
        <pc:spChg chg="mod">
          <ac:chgData name="Marina Bowie" userId="b9a80afa-bc1a-4168-9f3e-20a1965c2696" providerId="ADAL" clId="{8A78B9B5-903E-41ED-9BD6-A3B390A4AE06}" dt="2024-09-25T18:51:07.398" v="2399" actId="20577"/>
          <ac:spMkLst>
            <pc:docMk/>
            <pc:sldMk cId="1973507130" sldId="775"/>
            <ac:spMk id="3" creationId="{AEB360DD-5119-DFFE-D0D6-A3CD618A8014}"/>
          </ac:spMkLst>
        </pc:spChg>
        <pc:picChg chg="add mod">
          <ac:chgData name="Marina Bowie" userId="b9a80afa-bc1a-4168-9f3e-20a1965c2696" providerId="ADAL" clId="{8A78B9B5-903E-41ED-9BD6-A3B390A4AE06}" dt="2024-09-25T18:51:13.822" v="2401" actId="14100"/>
          <ac:picMkLst>
            <pc:docMk/>
            <pc:sldMk cId="1973507130" sldId="775"/>
            <ac:picMk id="14" creationId="{46AAC7E4-B4F6-256A-1DD5-055502FD23F1}"/>
          </ac:picMkLst>
        </pc:picChg>
        <pc:picChg chg="add mod ord">
          <ac:chgData name="Marina Bowie" userId="b9a80afa-bc1a-4168-9f3e-20a1965c2696" providerId="ADAL" clId="{8A78B9B5-903E-41ED-9BD6-A3B390A4AE06}" dt="2024-09-25T18:51:23.622" v="2404" actId="1076"/>
          <ac:picMkLst>
            <pc:docMk/>
            <pc:sldMk cId="1973507130" sldId="775"/>
            <ac:picMk id="16" creationId="{C252CCE1-05D1-1E0D-DED2-2CE894110BE4}"/>
          </ac:picMkLst>
        </pc:picChg>
      </pc:sldChg>
      <pc:sldChg chg="addSp modSp mod ord">
        <pc:chgData name="Marina Bowie" userId="b9a80afa-bc1a-4168-9f3e-20a1965c2696" providerId="ADAL" clId="{8A78B9B5-903E-41ED-9BD6-A3B390A4AE06}" dt="2024-09-25T15:59:10.290" v="1595" actId="404"/>
        <pc:sldMkLst>
          <pc:docMk/>
          <pc:sldMk cId="2521353291" sldId="776"/>
        </pc:sldMkLst>
        <pc:spChg chg="mod">
          <ac:chgData name="Marina Bowie" userId="b9a80afa-bc1a-4168-9f3e-20a1965c2696" providerId="ADAL" clId="{8A78B9B5-903E-41ED-9BD6-A3B390A4AE06}" dt="2024-09-25T15:59:10.290" v="1595" actId="404"/>
          <ac:spMkLst>
            <pc:docMk/>
            <pc:sldMk cId="2521353291" sldId="776"/>
            <ac:spMk id="3" creationId="{AEB360DD-5119-DFFE-D0D6-A3CD618A8014}"/>
          </ac:spMkLst>
        </pc:spChg>
        <pc:picChg chg="add mod ord">
          <ac:chgData name="Marina Bowie" userId="b9a80afa-bc1a-4168-9f3e-20a1965c2696" providerId="ADAL" clId="{8A78B9B5-903E-41ED-9BD6-A3B390A4AE06}" dt="2024-09-24T15:50:02.334" v="670" actId="1076"/>
          <ac:picMkLst>
            <pc:docMk/>
            <pc:sldMk cId="2521353291" sldId="776"/>
            <ac:picMk id="15" creationId="{1185D253-802D-71EA-63A8-B6A62D3B997B}"/>
          </ac:picMkLst>
        </pc:picChg>
      </pc:sldChg>
      <pc:sldChg chg="modSp mod ord">
        <pc:chgData name="Marina Bowie" userId="b9a80afa-bc1a-4168-9f3e-20a1965c2696" providerId="ADAL" clId="{8A78B9B5-903E-41ED-9BD6-A3B390A4AE06}" dt="2024-09-26T12:24:37.037" v="3357" actId="20577"/>
        <pc:sldMkLst>
          <pc:docMk/>
          <pc:sldMk cId="2781195236" sldId="777"/>
        </pc:sldMkLst>
        <pc:spChg chg="mod">
          <ac:chgData name="Marina Bowie" userId="b9a80afa-bc1a-4168-9f3e-20a1965c2696" providerId="ADAL" clId="{8A78B9B5-903E-41ED-9BD6-A3B390A4AE06}" dt="2024-09-26T12:24:37.037" v="3357" actId="20577"/>
          <ac:spMkLst>
            <pc:docMk/>
            <pc:sldMk cId="2781195236" sldId="777"/>
            <ac:spMk id="3" creationId="{AEB360DD-5119-DFFE-D0D6-A3CD618A8014}"/>
          </ac:spMkLst>
        </pc:spChg>
      </pc:sldChg>
      <pc:sldChg chg="addSp modSp mod ord">
        <pc:chgData name="Marina Bowie" userId="b9a80afa-bc1a-4168-9f3e-20a1965c2696" providerId="ADAL" clId="{8A78B9B5-903E-41ED-9BD6-A3B390A4AE06}" dt="2024-09-25T18:42:21.387" v="2375" actId="20577"/>
        <pc:sldMkLst>
          <pc:docMk/>
          <pc:sldMk cId="3121871484" sldId="778"/>
        </pc:sldMkLst>
        <pc:spChg chg="mod">
          <ac:chgData name="Marina Bowie" userId="b9a80afa-bc1a-4168-9f3e-20a1965c2696" providerId="ADAL" clId="{8A78B9B5-903E-41ED-9BD6-A3B390A4AE06}" dt="2024-09-25T18:41:24.339" v="2367" actId="1076"/>
          <ac:spMkLst>
            <pc:docMk/>
            <pc:sldMk cId="3121871484" sldId="778"/>
            <ac:spMk id="2" creationId="{B2A95C40-4BEC-4FF4-9F5A-A6A786967D8B}"/>
          </ac:spMkLst>
        </pc:spChg>
        <pc:spChg chg="mod">
          <ac:chgData name="Marina Bowie" userId="b9a80afa-bc1a-4168-9f3e-20a1965c2696" providerId="ADAL" clId="{8A78B9B5-903E-41ED-9BD6-A3B390A4AE06}" dt="2024-09-25T18:42:21.387" v="2375" actId="20577"/>
          <ac:spMkLst>
            <pc:docMk/>
            <pc:sldMk cId="3121871484" sldId="778"/>
            <ac:spMk id="3" creationId="{AEB360DD-5119-DFFE-D0D6-A3CD618A8014}"/>
          </ac:spMkLst>
        </pc:spChg>
        <pc:picChg chg="add mod modCrop">
          <ac:chgData name="Marina Bowie" userId="b9a80afa-bc1a-4168-9f3e-20a1965c2696" providerId="ADAL" clId="{8A78B9B5-903E-41ED-9BD6-A3B390A4AE06}" dt="2024-09-25T18:41:50.322" v="2373" actId="1076"/>
          <ac:picMkLst>
            <pc:docMk/>
            <pc:sldMk cId="3121871484" sldId="778"/>
            <ac:picMk id="14" creationId="{9063064B-0381-22BD-B7EE-155F81DFC728}"/>
          </ac:picMkLst>
        </pc:picChg>
      </pc:sldChg>
      <pc:sldChg chg="addSp delSp modSp add mod ord modNotesTx">
        <pc:chgData name="Marina Bowie" userId="b9a80afa-bc1a-4168-9f3e-20a1965c2696" providerId="ADAL" clId="{8A78B9B5-903E-41ED-9BD6-A3B390A4AE06}" dt="2024-09-26T16:35:35.876" v="12211" actId="20577"/>
        <pc:sldMkLst>
          <pc:docMk/>
          <pc:sldMk cId="3488927705" sldId="779"/>
        </pc:sldMkLst>
        <pc:spChg chg="mod">
          <ac:chgData name="Marina Bowie" userId="b9a80afa-bc1a-4168-9f3e-20a1965c2696" providerId="ADAL" clId="{8A78B9B5-903E-41ED-9BD6-A3B390A4AE06}" dt="2024-09-25T15:51:21.328" v="1348" actId="20577"/>
          <ac:spMkLst>
            <pc:docMk/>
            <pc:sldMk cId="3488927705" sldId="779"/>
            <ac:spMk id="2" creationId="{B2A95C40-4BEC-4FF4-9F5A-A6A786967D8B}"/>
          </ac:spMkLst>
        </pc:spChg>
        <pc:spChg chg="del mod">
          <ac:chgData name="Marina Bowie" userId="b9a80afa-bc1a-4168-9f3e-20a1965c2696" providerId="ADAL" clId="{8A78B9B5-903E-41ED-9BD6-A3B390A4AE06}" dt="2024-09-25T13:54:50.763" v="1072"/>
          <ac:spMkLst>
            <pc:docMk/>
            <pc:sldMk cId="3488927705" sldId="779"/>
            <ac:spMk id="3" creationId="{AEB360DD-5119-DFFE-D0D6-A3CD618A8014}"/>
          </ac:spMkLst>
        </pc:spChg>
        <pc:spChg chg="mod">
          <ac:chgData name="Marina Bowie" userId="b9a80afa-bc1a-4168-9f3e-20a1965c2696" providerId="ADAL" clId="{8A78B9B5-903E-41ED-9BD6-A3B390A4AE06}" dt="2024-09-26T13:44:15.502" v="4404" actId="1076"/>
          <ac:spMkLst>
            <pc:docMk/>
            <pc:sldMk cId="3488927705" sldId="779"/>
            <ac:spMk id="14" creationId="{E4A51672-0DD0-FDC7-636A-29332F56B8BB}"/>
          </ac:spMkLst>
        </pc:spChg>
        <pc:spChg chg="del">
          <ac:chgData name="Marina Bowie" userId="b9a80afa-bc1a-4168-9f3e-20a1965c2696" providerId="ADAL" clId="{8A78B9B5-903E-41ED-9BD6-A3B390A4AE06}" dt="2024-09-25T13:54:31.225" v="1049" actId="478"/>
          <ac:spMkLst>
            <pc:docMk/>
            <pc:sldMk cId="3488927705" sldId="779"/>
            <ac:spMk id="16" creationId="{2700E175-1929-6834-1E30-DDA276BE7432}"/>
          </ac:spMkLst>
        </pc:spChg>
        <pc:picChg chg="add mod">
          <ac:chgData name="Marina Bowie" userId="b9a80afa-bc1a-4168-9f3e-20a1965c2696" providerId="ADAL" clId="{8A78B9B5-903E-41ED-9BD6-A3B390A4AE06}" dt="2024-09-25T15:57:30.746" v="1529" actId="1076"/>
          <ac:picMkLst>
            <pc:docMk/>
            <pc:sldMk cId="3488927705" sldId="779"/>
            <ac:picMk id="15" creationId="{4A4C83C1-075A-9E8F-9FAB-8A69708A817C}"/>
          </ac:picMkLst>
        </pc:picChg>
      </pc:sldChg>
      <pc:sldChg chg="addSp delSp modSp add mod modNotesTx">
        <pc:chgData name="Marina Bowie" userId="b9a80afa-bc1a-4168-9f3e-20a1965c2696" providerId="ADAL" clId="{8A78B9B5-903E-41ED-9BD6-A3B390A4AE06}" dt="2024-09-26T16:46:08.209" v="12840" actId="14100"/>
        <pc:sldMkLst>
          <pc:docMk/>
          <pc:sldMk cId="1285840826" sldId="780"/>
        </pc:sldMkLst>
        <pc:spChg chg="mod">
          <ac:chgData name="Marina Bowie" userId="b9a80afa-bc1a-4168-9f3e-20a1965c2696" providerId="ADAL" clId="{8A78B9B5-903E-41ED-9BD6-A3B390A4AE06}" dt="2024-09-26T16:46:08.209" v="12840" actId="14100"/>
          <ac:spMkLst>
            <pc:docMk/>
            <pc:sldMk cId="1285840826" sldId="780"/>
            <ac:spMk id="2" creationId="{B2A95C40-4BEC-4FF4-9F5A-A6A786967D8B}"/>
          </ac:spMkLst>
        </pc:spChg>
        <pc:spChg chg="add mod">
          <ac:chgData name="Marina Bowie" userId="b9a80afa-bc1a-4168-9f3e-20a1965c2696" providerId="ADAL" clId="{8A78B9B5-903E-41ED-9BD6-A3B390A4AE06}" dt="2024-09-26T16:45:59.228" v="12835" actId="122"/>
          <ac:spMkLst>
            <pc:docMk/>
            <pc:sldMk cId="1285840826" sldId="780"/>
            <ac:spMk id="14" creationId="{502B6AC5-D960-3420-D89B-132371AA7320}"/>
          </ac:spMkLst>
        </pc:spChg>
        <pc:spChg chg="add del mod">
          <ac:chgData name="Marina Bowie" userId="b9a80afa-bc1a-4168-9f3e-20a1965c2696" providerId="ADAL" clId="{8A78B9B5-903E-41ED-9BD6-A3B390A4AE06}" dt="2024-09-26T16:44:00.212" v="12770" actId="478"/>
          <ac:spMkLst>
            <pc:docMk/>
            <pc:sldMk cId="1285840826" sldId="780"/>
            <ac:spMk id="15" creationId="{C2918FFA-988D-BF04-981D-B7E6A3F6EDBE}"/>
          </ac:spMkLst>
        </pc:spChg>
        <pc:spChg chg="del mod">
          <ac:chgData name="Marina Bowie" userId="b9a80afa-bc1a-4168-9f3e-20a1965c2696" providerId="ADAL" clId="{8A78B9B5-903E-41ED-9BD6-A3B390A4AE06}" dt="2024-09-25T19:01:30.019" v="3152"/>
          <ac:spMkLst>
            <pc:docMk/>
            <pc:sldMk cId="1285840826" sldId="780"/>
            <ac:spMk id="16" creationId="{11B1A608-7B37-482A-86B3-B90E3FA5E2D2}"/>
          </ac:spMkLst>
        </pc:spChg>
        <pc:picChg chg="add mod ord">
          <ac:chgData name="Marina Bowie" userId="b9a80afa-bc1a-4168-9f3e-20a1965c2696" providerId="ADAL" clId="{8A78B9B5-903E-41ED-9BD6-A3B390A4AE06}" dt="2024-09-26T16:45:28.410" v="12802" actId="1076"/>
          <ac:picMkLst>
            <pc:docMk/>
            <pc:sldMk cId="1285840826" sldId="780"/>
            <ac:picMk id="13" creationId="{75B1F317-D436-2DED-7D69-806579DF2EFA}"/>
          </ac:picMkLst>
        </pc:picChg>
      </pc:sldChg>
      <pc:sldChg chg="modNotesTx">
        <pc:chgData name="Marina Bowie" userId="b9a80afa-bc1a-4168-9f3e-20a1965c2696" providerId="ADAL" clId="{8A78B9B5-903E-41ED-9BD6-A3B390A4AE06}" dt="2024-09-26T16:55:33.462" v="13329" actId="20577"/>
        <pc:sldMkLst>
          <pc:docMk/>
          <pc:sldMk cId="51545739" sldId="787"/>
        </pc:sldMkLst>
      </pc:sldChg>
    </pc:docChg>
  </pc:docChgLst>
  <pc:docChgLst>
    <pc:chgData name="Adrianne Harrison" userId="S::aharrison@nbrc.gov::fc7db249-b531-41a3-980e-135f4a15ce93" providerId="AD" clId="Web-{7E37926A-E6D0-6DAF-6932-7531F2DC2251}"/>
    <pc:docChg chg="addSld delSld modSld sldOrd">
      <pc:chgData name="Adrianne Harrison" userId="S::aharrison@nbrc.gov::fc7db249-b531-41a3-980e-135f4a15ce93" providerId="AD" clId="Web-{7E37926A-E6D0-6DAF-6932-7531F2DC2251}" dt="2024-09-26T14:59:53.960" v="2840" actId="20577"/>
      <pc:docMkLst>
        <pc:docMk/>
      </pc:docMkLst>
      <pc:sldChg chg="modNotes">
        <pc:chgData name="Adrianne Harrison" userId="S::aharrison@nbrc.gov::fc7db249-b531-41a3-980e-135f4a15ce93" providerId="AD" clId="Web-{7E37926A-E6D0-6DAF-6932-7531F2DC2251}" dt="2024-09-26T11:43:47.295" v="103"/>
        <pc:sldMkLst>
          <pc:docMk/>
          <pc:sldMk cId="3112203160" sldId="592"/>
        </pc:sldMkLst>
      </pc:sldChg>
      <pc:sldChg chg="modNotes">
        <pc:chgData name="Adrianne Harrison" userId="S::aharrison@nbrc.gov::fc7db249-b531-41a3-980e-135f4a15ce93" providerId="AD" clId="Web-{7E37926A-E6D0-6DAF-6932-7531F2DC2251}" dt="2024-09-26T11:41:28.703" v="34"/>
        <pc:sldMkLst>
          <pc:docMk/>
          <pc:sldMk cId="2504410191" sldId="630"/>
        </pc:sldMkLst>
      </pc:sldChg>
      <pc:sldChg chg="modSp modNotes">
        <pc:chgData name="Adrianne Harrison" userId="S::aharrison@nbrc.gov::fc7db249-b531-41a3-980e-135f4a15ce93" providerId="AD" clId="Web-{7E37926A-E6D0-6DAF-6932-7531F2DC2251}" dt="2024-09-26T14:58:21.274" v="2822"/>
        <pc:sldMkLst>
          <pc:docMk/>
          <pc:sldMk cId="1521723114" sldId="754"/>
        </pc:sldMkLst>
        <pc:spChg chg="mod">
          <ac:chgData name="Adrianne Harrison" userId="S::aharrison@nbrc.gov::fc7db249-b531-41a3-980e-135f4a15ce93" providerId="AD" clId="Web-{7E37926A-E6D0-6DAF-6932-7531F2DC2251}" dt="2024-09-26T14:49:01.657" v="2818" actId="20577"/>
          <ac:spMkLst>
            <pc:docMk/>
            <pc:sldMk cId="1521723114" sldId="754"/>
            <ac:spMk id="3" creationId="{AEB360DD-5119-DFFE-D0D6-A3CD618A8014}"/>
          </ac:spMkLst>
        </pc:spChg>
      </pc:sldChg>
      <pc:sldChg chg="modNotes">
        <pc:chgData name="Adrianne Harrison" userId="S::aharrison@nbrc.gov::fc7db249-b531-41a3-980e-135f4a15ce93" providerId="AD" clId="Web-{7E37926A-E6D0-6DAF-6932-7531F2DC2251}" dt="2024-09-26T14:58:33.571" v="2824"/>
        <pc:sldMkLst>
          <pc:docMk/>
          <pc:sldMk cId="3025200485" sldId="766"/>
        </pc:sldMkLst>
      </pc:sldChg>
      <pc:sldChg chg="modSp ord modNotes">
        <pc:chgData name="Adrianne Harrison" userId="S::aharrison@nbrc.gov::fc7db249-b531-41a3-980e-135f4a15ce93" providerId="AD" clId="Web-{7E37926A-E6D0-6DAF-6932-7531F2DC2251}" dt="2024-09-26T13:56:44.672" v="1477"/>
        <pc:sldMkLst>
          <pc:docMk/>
          <pc:sldMk cId="3154371500" sldId="773"/>
        </pc:sldMkLst>
        <pc:graphicFrameChg chg="mod modGraphic">
          <ac:chgData name="Adrianne Harrison" userId="S::aharrison@nbrc.gov::fc7db249-b531-41a3-980e-135f4a15ce93" providerId="AD" clId="Web-{7E37926A-E6D0-6DAF-6932-7531F2DC2251}" dt="2024-09-26T13:56:30.656" v="1475"/>
          <ac:graphicFrameMkLst>
            <pc:docMk/>
            <pc:sldMk cId="3154371500" sldId="773"/>
            <ac:graphicFrameMk id="17" creationId="{F81130F3-0835-792B-EE8B-0EB3E9348D5D}"/>
          </ac:graphicFrameMkLst>
        </pc:graphicFrameChg>
      </pc:sldChg>
      <pc:sldChg chg="modSp">
        <pc:chgData name="Adrianne Harrison" userId="S::aharrison@nbrc.gov::fc7db249-b531-41a3-980e-135f4a15ce93" providerId="AD" clId="Web-{7E37926A-E6D0-6DAF-6932-7531F2DC2251}" dt="2024-09-26T14:59:53.960" v="2840" actId="20577"/>
        <pc:sldMkLst>
          <pc:docMk/>
          <pc:sldMk cId="3027727892" sldId="774"/>
        </pc:sldMkLst>
        <pc:spChg chg="mod">
          <ac:chgData name="Adrianne Harrison" userId="S::aharrison@nbrc.gov::fc7db249-b531-41a3-980e-135f4a15ce93" providerId="AD" clId="Web-{7E37926A-E6D0-6DAF-6932-7531F2DC2251}" dt="2024-09-26T14:59:53.960" v="2840" actId="20577"/>
          <ac:spMkLst>
            <pc:docMk/>
            <pc:sldMk cId="3027727892" sldId="774"/>
            <ac:spMk id="2" creationId="{B2A95C40-4BEC-4FF4-9F5A-A6A786967D8B}"/>
          </ac:spMkLst>
        </pc:spChg>
      </pc:sldChg>
      <pc:sldChg chg="addSp delSp modSp modNotes">
        <pc:chgData name="Adrianne Harrison" userId="S::aharrison@nbrc.gov::fc7db249-b531-41a3-980e-135f4a15ce93" providerId="AD" clId="Web-{7E37926A-E6D0-6DAF-6932-7531F2DC2251}" dt="2024-09-26T12:21:39.253" v="404"/>
        <pc:sldMkLst>
          <pc:docMk/>
          <pc:sldMk cId="2521353291" sldId="776"/>
        </pc:sldMkLst>
        <pc:spChg chg="mod">
          <ac:chgData name="Adrianne Harrison" userId="S::aharrison@nbrc.gov::fc7db249-b531-41a3-980e-135f4a15ce93" providerId="AD" clId="Web-{7E37926A-E6D0-6DAF-6932-7531F2DC2251}" dt="2024-09-26T12:06:48.369" v="131" actId="14100"/>
          <ac:spMkLst>
            <pc:docMk/>
            <pc:sldMk cId="2521353291" sldId="776"/>
            <ac:spMk id="2" creationId="{B2A95C40-4BEC-4FF4-9F5A-A6A786967D8B}"/>
          </ac:spMkLst>
        </pc:spChg>
        <pc:spChg chg="mod">
          <ac:chgData name="Adrianne Harrison" userId="S::aharrison@nbrc.gov::fc7db249-b531-41a3-980e-135f4a15ce93" providerId="AD" clId="Web-{7E37926A-E6D0-6DAF-6932-7531F2DC2251}" dt="2024-09-26T12:20:54.629" v="354" actId="20577"/>
          <ac:spMkLst>
            <pc:docMk/>
            <pc:sldMk cId="2521353291" sldId="776"/>
            <ac:spMk id="3" creationId="{AEB360DD-5119-DFFE-D0D6-A3CD618A8014}"/>
          </ac:spMkLst>
        </pc:spChg>
        <pc:picChg chg="add mod">
          <ac:chgData name="Adrianne Harrison" userId="S::aharrison@nbrc.gov::fc7db249-b531-41a3-980e-135f4a15ce93" providerId="AD" clId="Web-{7E37926A-E6D0-6DAF-6932-7531F2DC2251}" dt="2024-09-26T12:06:55.603" v="132" actId="14100"/>
          <ac:picMkLst>
            <pc:docMk/>
            <pc:sldMk cId="2521353291" sldId="776"/>
            <ac:picMk id="13" creationId="{21CA7373-C1F2-4B94-9372-0695A2205DB9}"/>
          </ac:picMkLst>
        </pc:picChg>
        <pc:picChg chg="del">
          <ac:chgData name="Adrianne Harrison" userId="S::aharrison@nbrc.gov::fc7db249-b531-41a3-980e-135f4a15ce93" providerId="AD" clId="Web-{7E37926A-E6D0-6DAF-6932-7531F2DC2251}" dt="2024-09-26T12:06:20.166" v="127"/>
          <ac:picMkLst>
            <pc:docMk/>
            <pc:sldMk cId="2521353291" sldId="776"/>
            <ac:picMk id="15" creationId="{1185D253-802D-71EA-63A8-B6A62D3B997B}"/>
          </ac:picMkLst>
        </pc:picChg>
      </pc:sldChg>
      <pc:sldChg chg="modSp del">
        <pc:chgData name="Adrianne Harrison" userId="S::aharrison@nbrc.gov::fc7db249-b531-41a3-980e-135f4a15ce93" providerId="AD" clId="Web-{7E37926A-E6D0-6DAF-6932-7531F2DC2251}" dt="2024-09-26T12:29:36.278" v="512"/>
        <pc:sldMkLst>
          <pc:docMk/>
          <pc:sldMk cId="2781195236" sldId="777"/>
        </pc:sldMkLst>
        <pc:spChg chg="mod">
          <ac:chgData name="Adrianne Harrison" userId="S::aharrison@nbrc.gov::fc7db249-b531-41a3-980e-135f4a15ce93" providerId="AD" clId="Web-{7E37926A-E6D0-6DAF-6932-7531F2DC2251}" dt="2024-09-26T12:29:23.965" v="508" actId="20577"/>
          <ac:spMkLst>
            <pc:docMk/>
            <pc:sldMk cId="2781195236" sldId="777"/>
            <ac:spMk id="3" creationId="{AEB360DD-5119-DFFE-D0D6-A3CD618A8014}"/>
          </ac:spMkLst>
        </pc:spChg>
      </pc:sldChg>
      <pc:sldChg chg="modNotes">
        <pc:chgData name="Adrianne Harrison" userId="S::aharrison@nbrc.gov::fc7db249-b531-41a3-980e-135f4a15ce93" providerId="AD" clId="Web-{7E37926A-E6D0-6DAF-6932-7531F2DC2251}" dt="2024-09-26T14:41:43.039" v="2814"/>
        <pc:sldMkLst>
          <pc:docMk/>
          <pc:sldMk cId="3121871484" sldId="778"/>
        </pc:sldMkLst>
      </pc:sldChg>
      <pc:sldChg chg="addSp delSp modSp add replId modNotes">
        <pc:chgData name="Adrianne Harrison" userId="S::aharrison@nbrc.gov::fc7db249-b531-41a3-980e-135f4a15ce93" providerId="AD" clId="Web-{7E37926A-E6D0-6DAF-6932-7531F2DC2251}" dt="2024-09-26T14:38:32.167" v="2811"/>
        <pc:sldMkLst>
          <pc:docMk/>
          <pc:sldMk cId="1496879420" sldId="781"/>
        </pc:sldMkLst>
        <pc:spChg chg="del">
          <ac:chgData name="Adrianne Harrison" userId="S::aharrison@nbrc.gov::fc7db249-b531-41a3-980e-135f4a15ce93" providerId="AD" clId="Web-{7E37926A-E6D0-6DAF-6932-7531F2DC2251}" dt="2024-09-26T12:13:57.244" v="233"/>
          <ac:spMkLst>
            <pc:docMk/>
            <pc:sldMk cId="1496879420" sldId="781"/>
            <ac:spMk id="2" creationId="{B2A95C40-4BEC-4FF4-9F5A-A6A786967D8B}"/>
          </ac:spMkLst>
        </pc:spChg>
        <pc:spChg chg="mod">
          <ac:chgData name="Adrianne Harrison" userId="S::aharrison@nbrc.gov::fc7db249-b531-41a3-980e-135f4a15ce93" providerId="AD" clId="Web-{7E37926A-E6D0-6DAF-6932-7531F2DC2251}" dt="2024-09-26T14:31:04.564" v="2143" actId="20577"/>
          <ac:spMkLst>
            <pc:docMk/>
            <pc:sldMk cId="1496879420" sldId="781"/>
            <ac:spMk id="3" creationId="{AEB360DD-5119-DFFE-D0D6-A3CD618A8014}"/>
          </ac:spMkLst>
        </pc:spChg>
        <pc:spChg chg="add del mod">
          <ac:chgData name="Adrianne Harrison" userId="S::aharrison@nbrc.gov::fc7db249-b531-41a3-980e-135f4a15ce93" providerId="AD" clId="Web-{7E37926A-E6D0-6DAF-6932-7531F2DC2251}" dt="2024-09-26T12:14:02.963" v="234"/>
          <ac:spMkLst>
            <pc:docMk/>
            <pc:sldMk cId="1496879420" sldId="781"/>
            <ac:spMk id="17" creationId="{D9C94730-B0DF-3F95-8F35-F20FB3C082F5}"/>
          </ac:spMkLst>
        </pc:spChg>
        <pc:spChg chg="add mod">
          <ac:chgData name="Adrianne Harrison" userId="S::aharrison@nbrc.gov::fc7db249-b531-41a3-980e-135f4a15ce93" providerId="AD" clId="Web-{7E37926A-E6D0-6DAF-6932-7531F2DC2251}" dt="2024-09-26T14:13:06.080" v="1677" actId="20577"/>
          <ac:spMkLst>
            <pc:docMk/>
            <pc:sldMk cId="1496879420" sldId="781"/>
            <ac:spMk id="21" creationId="{C98AA002-E318-171F-49A0-8D74E59C41B2}"/>
          </ac:spMkLst>
        </pc:spChg>
        <pc:picChg chg="add del mod">
          <ac:chgData name="Adrianne Harrison" userId="S::aharrison@nbrc.gov::fc7db249-b531-41a3-980e-135f4a15ce93" providerId="AD" clId="Web-{7E37926A-E6D0-6DAF-6932-7531F2DC2251}" dt="2024-09-26T12:12:28.339" v="226"/>
          <ac:picMkLst>
            <pc:docMk/>
            <pc:sldMk cId="1496879420" sldId="781"/>
            <ac:picMk id="13" creationId="{DC7A1281-D881-7BFA-5CFA-D5F15CA46A51}"/>
          </ac:picMkLst>
        </pc:picChg>
        <pc:picChg chg="add del mod">
          <ac:chgData name="Adrianne Harrison" userId="S::aharrison@nbrc.gov::fc7db249-b531-41a3-980e-135f4a15ce93" providerId="AD" clId="Web-{7E37926A-E6D0-6DAF-6932-7531F2DC2251}" dt="2024-09-26T12:17:02.929" v="257"/>
          <ac:picMkLst>
            <pc:docMk/>
            <pc:sldMk cId="1496879420" sldId="781"/>
            <ac:picMk id="14" creationId="{DE713497-ECC6-64AA-D3EB-43D3ABC58603}"/>
          </ac:picMkLst>
        </pc:picChg>
        <pc:picChg chg="del">
          <ac:chgData name="Adrianne Harrison" userId="S::aharrison@nbrc.gov::fc7db249-b531-41a3-980e-135f4a15ce93" providerId="AD" clId="Web-{7E37926A-E6D0-6DAF-6932-7531F2DC2251}" dt="2024-09-26T12:08:57.967" v="136"/>
          <ac:picMkLst>
            <pc:docMk/>
            <pc:sldMk cId="1496879420" sldId="781"/>
            <ac:picMk id="15" creationId="{1185D253-802D-71EA-63A8-B6A62D3B997B}"/>
          </ac:picMkLst>
        </pc:picChg>
        <pc:picChg chg="add del mod">
          <ac:chgData name="Adrianne Harrison" userId="S::aharrison@nbrc.gov::fc7db249-b531-41a3-980e-135f4a15ce93" providerId="AD" clId="Web-{7E37926A-E6D0-6DAF-6932-7531F2DC2251}" dt="2024-09-26T12:17:27.913" v="261"/>
          <ac:picMkLst>
            <pc:docMk/>
            <pc:sldMk cId="1496879420" sldId="781"/>
            <ac:picMk id="18" creationId="{61F19512-6C85-30EB-8B93-9CC277FE2F4F}"/>
          </ac:picMkLst>
        </pc:picChg>
        <pc:picChg chg="add del mod">
          <ac:chgData name="Adrianne Harrison" userId="S::aharrison@nbrc.gov::fc7db249-b531-41a3-980e-135f4a15ce93" providerId="AD" clId="Web-{7E37926A-E6D0-6DAF-6932-7531F2DC2251}" dt="2024-09-26T14:13:15.267" v="1678"/>
          <ac:picMkLst>
            <pc:docMk/>
            <pc:sldMk cId="1496879420" sldId="781"/>
            <ac:picMk id="19" creationId="{188D5E28-DD09-6006-BE01-674C4A676BE8}"/>
          </ac:picMkLst>
        </pc:picChg>
      </pc:sldChg>
      <pc:sldChg chg="modSp add ord replId modNotes">
        <pc:chgData name="Adrianne Harrison" userId="S::aharrison@nbrc.gov::fc7db249-b531-41a3-980e-135f4a15ce93" providerId="AD" clId="Web-{7E37926A-E6D0-6DAF-6932-7531F2DC2251}" dt="2024-09-26T13:39:17.874" v="1409"/>
        <pc:sldMkLst>
          <pc:docMk/>
          <pc:sldMk cId="1587232836" sldId="782"/>
        </pc:sldMkLst>
        <pc:spChg chg="mod">
          <ac:chgData name="Adrianne Harrison" userId="S::aharrison@nbrc.gov::fc7db249-b531-41a3-980e-135f4a15ce93" providerId="AD" clId="Web-{7E37926A-E6D0-6DAF-6932-7531F2DC2251}" dt="2024-09-26T13:05:13.076" v="1405" actId="20577"/>
          <ac:spMkLst>
            <pc:docMk/>
            <pc:sldMk cId="1587232836" sldId="782"/>
            <ac:spMk id="3" creationId="{AEB360DD-5119-DFFE-D0D6-A3CD618A8014}"/>
          </ac:spMkLst>
        </pc:spChg>
        <pc:picChg chg="mod">
          <ac:chgData name="Adrianne Harrison" userId="S::aharrison@nbrc.gov::fc7db249-b531-41a3-980e-135f4a15ce93" providerId="AD" clId="Web-{7E37926A-E6D0-6DAF-6932-7531F2DC2251}" dt="2024-09-26T12:19:20.833" v="301" actId="1076"/>
          <ac:picMkLst>
            <pc:docMk/>
            <pc:sldMk cId="1587232836" sldId="782"/>
            <ac:picMk id="15" creationId="{1185D253-802D-71EA-63A8-B6A62D3B997B}"/>
          </ac:picMkLst>
        </pc:picChg>
      </pc:sldChg>
      <pc:sldChg chg="addSp delSp modSp add replId modNotes">
        <pc:chgData name="Adrianne Harrison" userId="S::aharrison@nbrc.gov::fc7db249-b531-41a3-980e-135f4a15ce93" providerId="AD" clId="Web-{7E37926A-E6D0-6DAF-6932-7531F2DC2251}" dt="2024-09-26T13:52:31.457" v="1413"/>
        <pc:sldMkLst>
          <pc:docMk/>
          <pc:sldMk cId="3469215735" sldId="783"/>
        </pc:sldMkLst>
        <pc:spChg chg="del">
          <ac:chgData name="Adrianne Harrison" userId="S::aharrison@nbrc.gov::fc7db249-b531-41a3-980e-135f4a15ce93" providerId="AD" clId="Web-{7E37926A-E6D0-6DAF-6932-7531F2DC2251}" dt="2024-09-26T12:25:52.859" v="410"/>
          <ac:spMkLst>
            <pc:docMk/>
            <pc:sldMk cId="3469215735" sldId="783"/>
            <ac:spMk id="2" creationId="{B2A95C40-4BEC-4FF4-9F5A-A6A786967D8B}"/>
          </ac:spMkLst>
        </pc:spChg>
        <pc:spChg chg="del">
          <ac:chgData name="Adrianne Harrison" userId="S::aharrison@nbrc.gov::fc7db249-b531-41a3-980e-135f4a15ce93" providerId="AD" clId="Web-{7E37926A-E6D0-6DAF-6932-7531F2DC2251}" dt="2024-09-26T12:25:49.328" v="408"/>
          <ac:spMkLst>
            <pc:docMk/>
            <pc:sldMk cId="3469215735" sldId="783"/>
            <ac:spMk id="3" creationId="{AEB360DD-5119-DFFE-D0D6-A3CD618A8014}"/>
          </ac:spMkLst>
        </pc:spChg>
        <pc:spChg chg="add del mod">
          <ac:chgData name="Adrianne Harrison" userId="S::aharrison@nbrc.gov::fc7db249-b531-41a3-980e-135f4a15ce93" providerId="AD" clId="Web-{7E37926A-E6D0-6DAF-6932-7531F2DC2251}" dt="2024-09-26T12:26:06.203" v="412"/>
          <ac:spMkLst>
            <pc:docMk/>
            <pc:sldMk cId="3469215735" sldId="783"/>
            <ac:spMk id="16" creationId="{10D57EEB-A626-EDD6-81E6-64EE019DFAC4}"/>
          </ac:spMkLst>
        </pc:spChg>
        <pc:spChg chg="add mod">
          <ac:chgData name="Adrianne Harrison" userId="S::aharrison@nbrc.gov::fc7db249-b531-41a3-980e-135f4a15ce93" providerId="AD" clId="Web-{7E37926A-E6D0-6DAF-6932-7531F2DC2251}" dt="2024-09-26T12:32:01.510" v="586" actId="20577"/>
          <ac:spMkLst>
            <pc:docMk/>
            <pc:sldMk cId="3469215735" sldId="783"/>
            <ac:spMk id="18" creationId="{93972AC4-8AAF-B669-6CBE-549C99287A7D}"/>
          </ac:spMkLst>
        </pc:spChg>
        <pc:picChg chg="add del mod">
          <ac:chgData name="Adrianne Harrison" userId="S::aharrison@nbrc.gov::fc7db249-b531-41a3-980e-135f4a15ce93" providerId="AD" clId="Web-{7E37926A-E6D0-6DAF-6932-7531F2DC2251}" dt="2024-09-26T12:26:56.358" v="416"/>
          <ac:picMkLst>
            <pc:docMk/>
            <pc:sldMk cId="3469215735" sldId="783"/>
            <ac:picMk id="13" creationId="{6ECAC89C-8B50-2594-534C-31885C65D0BD}"/>
          </ac:picMkLst>
        </pc:picChg>
        <pc:picChg chg="del">
          <ac:chgData name="Adrianne Harrison" userId="S::aharrison@nbrc.gov::fc7db249-b531-41a3-980e-135f4a15ce93" providerId="AD" clId="Web-{7E37926A-E6D0-6DAF-6932-7531F2DC2251}" dt="2024-09-26T12:25:43.094" v="406"/>
          <ac:picMkLst>
            <pc:docMk/>
            <pc:sldMk cId="3469215735" sldId="783"/>
            <ac:picMk id="15" creationId="{1185D253-802D-71EA-63A8-B6A62D3B997B}"/>
          </ac:picMkLst>
        </pc:picChg>
        <pc:picChg chg="add mod">
          <ac:chgData name="Adrianne Harrison" userId="S::aharrison@nbrc.gov::fc7db249-b531-41a3-980e-135f4a15ce93" providerId="AD" clId="Web-{7E37926A-E6D0-6DAF-6932-7531F2DC2251}" dt="2024-09-26T13:44:03.948" v="1411" actId="1076"/>
          <ac:picMkLst>
            <pc:docMk/>
            <pc:sldMk cId="3469215735" sldId="783"/>
            <ac:picMk id="19" creationId="{252C1D44-8D88-D69E-E24C-1CFE9BFC2678}"/>
          </ac:picMkLst>
        </pc:picChg>
      </pc:sldChg>
      <pc:sldChg chg="new del">
        <pc:chgData name="Adrianne Harrison" userId="S::aharrison@nbrc.gov::fc7db249-b531-41a3-980e-135f4a15ce93" providerId="AD" clId="Web-{7E37926A-E6D0-6DAF-6932-7531F2DC2251}" dt="2024-09-26T12:36:28.038" v="876"/>
        <pc:sldMkLst>
          <pc:docMk/>
          <pc:sldMk cId="3902956278" sldId="784"/>
        </pc:sldMkLst>
      </pc:sldChg>
      <pc:sldChg chg="addSp delSp modSp add replId modNotes">
        <pc:chgData name="Adrianne Harrison" userId="S::aharrison@nbrc.gov::fc7db249-b531-41a3-980e-135f4a15ce93" providerId="AD" clId="Web-{7E37926A-E6D0-6DAF-6932-7531F2DC2251}" dt="2024-09-26T14:10:06.660" v="1675"/>
        <pc:sldMkLst>
          <pc:docMk/>
          <pc:sldMk cId="949938934" sldId="785"/>
        </pc:sldMkLst>
        <pc:spChg chg="mod">
          <ac:chgData name="Adrianne Harrison" userId="S::aharrison@nbrc.gov::fc7db249-b531-41a3-980e-135f4a15ce93" providerId="AD" clId="Web-{7E37926A-E6D0-6DAF-6932-7531F2DC2251}" dt="2024-09-26T14:06:48.257" v="1672" actId="20577"/>
          <ac:spMkLst>
            <pc:docMk/>
            <pc:sldMk cId="949938934" sldId="785"/>
            <ac:spMk id="18" creationId="{93972AC4-8AAF-B669-6CBE-549C99287A7D}"/>
          </ac:spMkLst>
        </pc:spChg>
        <pc:picChg chg="add mod">
          <ac:chgData name="Adrianne Harrison" userId="S::aharrison@nbrc.gov::fc7db249-b531-41a3-980e-135f4a15ce93" providerId="AD" clId="Web-{7E37926A-E6D0-6DAF-6932-7531F2DC2251}" dt="2024-09-26T12:41:18.112" v="1359" actId="1076"/>
          <ac:picMkLst>
            <pc:docMk/>
            <pc:sldMk cId="949938934" sldId="785"/>
            <ac:picMk id="2" creationId="{D0D9519D-F664-084A-4E83-AF4B07A8ED6F}"/>
          </ac:picMkLst>
        </pc:picChg>
        <pc:picChg chg="del">
          <ac:chgData name="Adrianne Harrison" userId="S::aharrison@nbrc.gov::fc7db249-b531-41a3-980e-135f4a15ce93" providerId="AD" clId="Web-{7E37926A-E6D0-6DAF-6932-7531F2DC2251}" dt="2024-09-26T12:36:32.725" v="877"/>
          <ac:picMkLst>
            <pc:docMk/>
            <pc:sldMk cId="949938934" sldId="785"/>
            <ac:picMk id="19" creationId="{252C1D44-8D88-D69E-E24C-1CFE9BFC2678}"/>
          </ac:picMkLst>
        </pc:picChg>
      </pc:sldChg>
      <pc:sldChg chg="add del ord replId">
        <pc:chgData name="Adrianne Harrison" userId="S::aharrison@nbrc.gov::fc7db249-b531-41a3-980e-135f4a15ce93" providerId="AD" clId="Web-{7E37926A-E6D0-6DAF-6932-7531F2DC2251}" dt="2024-09-26T14:59:38.210" v="2827"/>
        <pc:sldMkLst>
          <pc:docMk/>
          <pc:sldMk cId="2149235685" sldId="786"/>
        </pc:sldMkLst>
      </pc:sldChg>
    </pc:docChg>
  </pc:docChgLst>
  <pc:docChgLst>
    <pc:chgData clId="Web-{6AE2EEF8-E096-45E0-956A-B9F11DE00524}"/>
    <pc:docChg chg="mod">
      <pc:chgData name="" userId="" providerId="" clId="Web-{6AE2EEF8-E096-45E0-956A-B9F11DE00524}" dt="2024-09-24T15:21:37.914" v="0"/>
      <pc:docMkLst>
        <pc:docMk/>
      </pc:docMkLst>
    </pc:docChg>
  </pc:docChgLst>
  <pc:docChgLst>
    <pc:chgData name="Adrianne Harrison" userId="S::aharrison@nbrc.gov::fc7db249-b531-41a3-980e-135f4a15ce93" providerId="AD" clId="Web-{BDDA63C7-9771-CA28-1C72-390AC300A1FB}"/>
    <pc:docChg chg="addSld delSld modSld sldOrd">
      <pc:chgData name="Adrianne Harrison" userId="S::aharrison@nbrc.gov::fc7db249-b531-41a3-980e-135f4a15ce93" providerId="AD" clId="Web-{BDDA63C7-9771-CA28-1C72-390AC300A1FB}" dt="2024-09-26T16:42:06.616" v="36"/>
      <pc:docMkLst>
        <pc:docMk/>
      </pc:docMkLst>
      <pc:sldChg chg="addSp delSp modSp del">
        <pc:chgData name="Adrianne Harrison" userId="S::aharrison@nbrc.gov::fc7db249-b531-41a3-980e-135f4a15ce93" providerId="AD" clId="Web-{BDDA63C7-9771-CA28-1C72-390AC300A1FB}" dt="2024-09-26T16:38:06.211" v="4"/>
        <pc:sldMkLst>
          <pc:docMk/>
          <pc:sldMk cId="2182320537" sldId="767"/>
        </pc:sldMkLst>
        <pc:picChg chg="add del mod">
          <ac:chgData name="Adrianne Harrison" userId="S::aharrison@nbrc.gov::fc7db249-b531-41a3-980e-135f4a15ce93" providerId="AD" clId="Web-{BDDA63C7-9771-CA28-1C72-390AC300A1FB}" dt="2024-09-26T16:37:45.305" v="2"/>
          <ac:picMkLst>
            <pc:docMk/>
            <pc:sldMk cId="2182320537" sldId="767"/>
            <ac:picMk id="14" creationId="{9848740C-C8A4-13BD-3E14-B109A01FEDB4}"/>
          </ac:picMkLst>
        </pc:picChg>
      </pc:sldChg>
      <pc:sldChg chg="modNotes">
        <pc:chgData name="Adrianne Harrison" userId="S::aharrison@nbrc.gov::fc7db249-b531-41a3-980e-135f4a15ce93" providerId="AD" clId="Web-{BDDA63C7-9771-CA28-1C72-390AC300A1FB}" dt="2024-09-26T16:42:06.616" v="36"/>
        <pc:sldMkLst>
          <pc:docMk/>
          <pc:sldMk cId="3027727892" sldId="774"/>
        </pc:sldMkLst>
      </pc:sldChg>
      <pc:sldChg chg="add replId">
        <pc:chgData name="Adrianne Harrison" userId="S::aharrison@nbrc.gov::fc7db249-b531-41a3-980e-135f4a15ce93" providerId="AD" clId="Web-{BDDA63C7-9771-CA28-1C72-390AC300A1FB}" dt="2024-09-26T16:37:57.711" v="3"/>
        <pc:sldMkLst>
          <pc:docMk/>
          <pc:sldMk cId="514179338" sldId="786"/>
        </pc:sldMkLst>
      </pc:sldChg>
      <pc:sldChg chg="addSp delSp modSp add ord replId">
        <pc:chgData name="Adrianne Harrison" userId="S::aharrison@nbrc.gov::fc7db249-b531-41a3-980e-135f4a15ce93" providerId="AD" clId="Web-{BDDA63C7-9771-CA28-1C72-390AC300A1FB}" dt="2024-09-26T16:38:56.757" v="17" actId="14100"/>
        <pc:sldMkLst>
          <pc:docMk/>
          <pc:sldMk cId="51545739" sldId="787"/>
        </pc:sldMkLst>
        <pc:spChg chg="del">
          <ac:chgData name="Adrianne Harrison" userId="S::aharrison@nbrc.gov::fc7db249-b531-41a3-980e-135f4a15ce93" providerId="AD" clId="Web-{BDDA63C7-9771-CA28-1C72-390AC300A1FB}" dt="2024-09-26T16:38:19.539" v="7"/>
          <ac:spMkLst>
            <pc:docMk/>
            <pc:sldMk cId="51545739" sldId="787"/>
            <ac:spMk id="15" creationId="{0F66B347-1EF2-4D2A-99E5-A0A44219200E}"/>
          </ac:spMkLst>
        </pc:spChg>
        <pc:picChg chg="del">
          <ac:chgData name="Adrianne Harrison" userId="S::aharrison@nbrc.gov::fc7db249-b531-41a3-980e-135f4a15ce93" providerId="AD" clId="Web-{BDDA63C7-9771-CA28-1C72-390AC300A1FB}" dt="2024-09-26T16:38:20.414" v="8"/>
          <ac:picMkLst>
            <pc:docMk/>
            <pc:sldMk cId="51545739" sldId="787"/>
            <ac:picMk id="13" creationId="{DD3438ED-5E42-4C24-B2C5-B49D5BB08A6E}"/>
          </ac:picMkLst>
        </pc:picChg>
        <pc:picChg chg="add del">
          <ac:chgData name="Adrianne Harrison" userId="S::aharrison@nbrc.gov::fc7db249-b531-41a3-980e-135f4a15ce93" providerId="AD" clId="Web-{BDDA63C7-9771-CA28-1C72-390AC300A1FB}" dt="2024-09-26T16:38:23.976" v="10"/>
          <ac:picMkLst>
            <pc:docMk/>
            <pc:sldMk cId="51545739" sldId="787"/>
            <ac:picMk id="14" creationId="{CC076C53-466F-F188-CC77-CB7F43B73F3B}"/>
          </ac:picMkLst>
        </pc:picChg>
        <pc:picChg chg="add mod">
          <ac:chgData name="Adrianne Harrison" userId="S::aharrison@nbrc.gov::fc7db249-b531-41a3-980e-135f4a15ce93" providerId="AD" clId="Web-{BDDA63C7-9771-CA28-1C72-390AC300A1FB}" dt="2024-09-26T16:38:56.757" v="17" actId="14100"/>
          <ac:picMkLst>
            <pc:docMk/>
            <pc:sldMk cId="51545739" sldId="787"/>
            <ac:picMk id="16" creationId="{67B76107-03BD-FD2D-0E00-4D06E6B4BB0C}"/>
          </ac:picMkLst>
        </pc:picChg>
      </pc:sldChg>
    </pc:docChg>
  </pc:docChgLst>
  <pc:docChgLst>
    <pc:chgData name="Adrianne Harrison" userId="S::aharrison@nbrc.gov::fc7db249-b531-41a3-980e-135f4a15ce93" providerId="AD" clId="Web-{708B8BC7-D2F6-1678-A6F3-4D25E516927A}"/>
    <pc:docChg chg="modSld">
      <pc:chgData name="Adrianne Harrison" userId="S::aharrison@nbrc.gov::fc7db249-b531-41a3-980e-135f4a15ce93" providerId="AD" clId="Web-{708B8BC7-D2F6-1678-A6F3-4D25E516927A}" dt="2024-09-24T18:46:26.985" v="32" actId="20577"/>
      <pc:docMkLst>
        <pc:docMk/>
      </pc:docMkLst>
      <pc:sldChg chg="modSp">
        <pc:chgData name="Adrianne Harrison" userId="S::aharrison@nbrc.gov::fc7db249-b531-41a3-980e-135f4a15ce93" providerId="AD" clId="Web-{708B8BC7-D2F6-1678-A6F3-4D25E516927A}" dt="2024-09-24T18:46:26.985" v="32" actId="20577"/>
        <pc:sldMkLst>
          <pc:docMk/>
          <pc:sldMk cId="3112203160" sldId="592"/>
        </pc:sldMkLst>
        <pc:spChg chg="mod">
          <ac:chgData name="Adrianne Harrison" userId="S::aharrison@nbrc.gov::fc7db249-b531-41a3-980e-135f4a15ce93" providerId="AD" clId="Web-{708B8BC7-D2F6-1678-A6F3-4D25E516927A}" dt="2024-09-24T18:46:26.985" v="32" actId="20577"/>
          <ac:spMkLst>
            <pc:docMk/>
            <pc:sldMk cId="3112203160" sldId="592"/>
            <ac:spMk id="14" creationId="{A052DEE0-FD94-2F49-AEDE-7DEEE0073475}"/>
          </ac:spMkLst>
        </pc:spChg>
      </pc:sldChg>
      <pc:sldChg chg="modSp">
        <pc:chgData name="Adrianne Harrison" userId="S::aharrison@nbrc.gov::fc7db249-b531-41a3-980e-135f4a15ce93" providerId="AD" clId="Web-{708B8BC7-D2F6-1678-A6F3-4D25E516927A}" dt="2024-09-24T16:43:39.487" v="2" actId="20577"/>
        <pc:sldMkLst>
          <pc:docMk/>
          <pc:sldMk cId="2504410191" sldId="630"/>
        </pc:sldMkLst>
        <pc:spChg chg="mod">
          <ac:chgData name="Adrianne Harrison" userId="S::aharrison@nbrc.gov::fc7db249-b531-41a3-980e-135f4a15ce93" providerId="AD" clId="Web-{708B8BC7-D2F6-1678-A6F3-4D25E516927A}" dt="2024-09-24T16:43:39.487" v="2" actId="20577"/>
          <ac:spMkLst>
            <pc:docMk/>
            <pc:sldMk cId="2504410191" sldId="630"/>
            <ac:spMk id="2" creationId="{B2A95C40-4BEC-4FF4-9F5A-A6A786967D8B}"/>
          </ac:spMkLst>
        </pc:spChg>
      </pc:sldChg>
    </pc:docChg>
  </pc:docChgLst>
  <pc:docChgLst>
    <pc:chgData name="Adrianne Harrison" userId="fc7db249-b531-41a3-980e-135f4a15ce93" providerId="ADAL" clId="{8147B7E3-8020-47A1-B7BE-EC0924AEBE7B}"/>
    <pc:docChg chg="undo custSel addSld delSld modSld sldOrd addMainMaster delMainMaster">
      <pc:chgData name="Adrianne Harrison" userId="fc7db249-b531-41a3-980e-135f4a15ce93" providerId="ADAL" clId="{8147B7E3-8020-47A1-B7BE-EC0924AEBE7B}" dt="2024-09-19T19:46:20.205" v="3181"/>
      <pc:docMkLst>
        <pc:docMk/>
      </pc:docMkLst>
      <pc:sldChg chg="addSp delSp modSp del mod setBg modClrScheme addAnim modAnim setClrOvrMap delDesignElem chgLayout">
        <pc:chgData name="Adrianne Harrison" userId="fc7db249-b531-41a3-980e-135f4a15ce93" providerId="ADAL" clId="{8147B7E3-8020-47A1-B7BE-EC0924AEBE7B}" dt="2024-09-19T15:43:46.101" v="563" actId="47"/>
        <pc:sldMkLst>
          <pc:docMk/>
          <pc:sldMk cId="109857222" sldId="256"/>
        </pc:sldMkLst>
        <pc:spChg chg="mod">
          <ac:chgData name="Adrianne Harrison" userId="fc7db249-b531-41a3-980e-135f4a15ce93" providerId="ADAL" clId="{8147B7E3-8020-47A1-B7BE-EC0924AEBE7B}" dt="2024-09-19T15:35:34.301" v="119" actId="207"/>
          <ac:spMkLst>
            <pc:docMk/>
            <pc:sldMk cId="109857222" sldId="256"/>
            <ac:spMk id="2" creationId="{00000000-0000-0000-0000-000000000000}"/>
          </ac:spMkLst>
        </pc:spChg>
        <pc:spChg chg="mod">
          <ac:chgData name="Adrianne Harrison" userId="fc7db249-b531-41a3-980e-135f4a15ce93" providerId="ADAL" clId="{8147B7E3-8020-47A1-B7BE-EC0924AEBE7B}" dt="2024-09-19T15:32:52.217" v="108" actId="255"/>
          <ac:spMkLst>
            <pc:docMk/>
            <pc:sldMk cId="109857222" sldId="256"/>
            <ac:spMk id="3" creationId="{00000000-0000-0000-0000-000000000000}"/>
          </ac:spMkLst>
        </pc:spChg>
        <pc:spChg chg="add del">
          <ac:chgData name="Adrianne Harrison" userId="fc7db249-b531-41a3-980e-135f4a15ce93" providerId="ADAL" clId="{8147B7E3-8020-47A1-B7BE-EC0924AEBE7B}" dt="2024-09-19T15:30:53.085" v="101" actId="26606"/>
          <ac:spMkLst>
            <pc:docMk/>
            <pc:sldMk cId="109857222" sldId="256"/>
            <ac:spMk id="10" creationId="{71B2258F-86CA-4D4D-8270-BC05FCDEBFB3}"/>
          </ac:spMkLst>
        </pc:spChg>
        <pc:spChg chg="add del">
          <ac:chgData name="Adrianne Harrison" userId="fc7db249-b531-41a3-980e-135f4a15ce93" providerId="ADAL" clId="{8147B7E3-8020-47A1-B7BE-EC0924AEBE7B}" dt="2024-09-19T15:32:21.341" v="106" actId="26606"/>
          <ac:spMkLst>
            <pc:docMk/>
            <pc:sldMk cId="109857222" sldId="256"/>
            <ac:spMk id="15" creationId="{C56AE383-06A1-42D3-B1AF-CE22194F54B7}"/>
          </ac:spMkLst>
        </pc:spChg>
        <pc:spChg chg="add del">
          <ac:chgData name="Adrianne Harrison" userId="fc7db249-b531-41a3-980e-135f4a15ce93" providerId="ADAL" clId="{8147B7E3-8020-47A1-B7BE-EC0924AEBE7B}" dt="2024-09-19T15:32:21.341" v="106" actId="26606"/>
          <ac:spMkLst>
            <pc:docMk/>
            <pc:sldMk cId="109857222" sldId="256"/>
            <ac:spMk id="17" creationId="{3D70B90B-BED1-4715-9BFE-9622C47A2B2F}"/>
          </ac:spMkLst>
        </pc:spChg>
        <pc:spChg chg="add del">
          <ac:chgData name="Adrianne Harrison" userId="fc7db249-b531-41a3-980e-135f4a15ce93" providerId="ADAL" clId="{8147B7E3-8020-47A1-B7BE-EC0924AEBE7B}" dt="2024-09-19T15:35:02.592" v="118"/>
          <ac:spMkLst>
            <pc:docMk/>
            <pc:sldMk cId="109857222" sldId="256"/>
            <ac:spMk id="22" creationId="{0BE66D35-6371-4809-9433-1EBF879150EC}"/>
          </ac:spMkLst>
        </pc:spChg>
        <pc:spChg chg="add del">
          <ac:chgData name="Adrianne Harrison" userId="fc7db249-b531-41a3-980e-135f4a15ce93" providerId="ADAL" clId="{8147B7E3-8020-47A1-B7BE-EC0924AEBE7B}" dt="2024-09-19T15:35:02.592" v="118"/>
          <ac:spMkLst>
            <pc:docMk/>
            <pc:sldMk cId="109857222" sldId="256"/>
            <ac:spMk id="24" creationId="{72EF3F9A-9717-4ACB-A30D-96694842C4F7}"/>
          </ac:spMkLst>
        </pc:spChg>
        <pc:picChg chg="add mod ord">
          <ac:chgData name="Adrianne Harrison" userId="fc7db249-b531-41a3-980e-135f4a15ce93" providerId="ADAL" clId="{8147B7E3-8020-47A1-B7BE-EC0924AEBE7B}" dt="2024-09-19T15:32:21.341" v="106" actId="26606"/>
          <ac:picMkLst>
            <pc:docMk/>
            <pc:sldMk cId="109857222" sldId="256"/>
            <ac:picMk id="5" creationId="{D5BF66F3-3CD5-CB90-6A6E-5116C0C6AD6B}"/>
          </ac:picMkLst>
        </pc:picChg>
      </pc:sldChg>
      <pc:sldChg chg="modSp mod">
        <pc:chgData name="Adrianne Harrison" userId="fc7db249-b531-41a3-980e-135f4a15ce93" providerId="ADAL" clId="{8147B7E3-8020-47A1-B7BE-EC0924AEBE7B}" dt="2024-09-19T15:43:18.724" v="561" actId="113"/>
        <pc:sldMkLst>
          <pc:docMk/>
          <pc:sldMk cId="3112203160" sldId="592"/>
        </pc:sldMkLst>
        <pc:spChg chg="mod">
          <ac:chgData name="Adrianne Harrison" userId="fc7db249-b531-41a3-980e-135f4a15ce93" providerId="ADAL" clId="{8147B7E3-8020-47A1-B7BE-EC0924AEBE7B}" dt="2024-09-19T15:36:18.576" v="120" actId="14100"/>
          <ac:spMkLst>
            <pc:docMk/>
            <pc:sldMk cId="3112203160" sldId="592"/>
            <ac:spMk id="5" creationId="{F59D35A9-79E0-4FBE-A222-D63D5897D380}"/>
          </ac:spMkLst>
        </pc:spChg>
        <pc:spChg chg="mod">
          <ac:chgData name="Adrianne Harrison" userId="fc7db249-b531-41a3-980e-135f4a15ce93" providerId="ADAL" clId="{8147B7E3-8020-47A1-B7BE-EC0924AEBE7B}" dt="2024-09-19T15:36:18.576" v="120" actId="14100"/>
          <ac:spMkLst>
            <pc:docMk/>
            <pc:sldMk cId="3112203160" sldId="592"/>
            <ac:spMk id="6" creationId="{BD70B397-4ED2-4EA6-8E47-BDB427F06E6F}"/>
          </ac:spMkLst>
        </pc:spChg>
        <pc:spChg chg="mod">
          <ac:chgData name="Adrianne Harrison" userId="fc7db249-b531-41a3-980e-135f4a15ce93" providerId="ADAL" clId="{8147B7E3-8020-47A1-B7BE-EC0924AEBE7B}" dt="2024-09-19T15:36:18.576" v="120" actId="14100"/>
          <ac:spMkLst>
            <pc:docMk/>
            <pc:sldMk cId="3112203160" sldId="592"/>
            <ac:spMk id="7" creationId="{D500F6EB-0200-4B04-9D4E-BBE06C837661}"/>
          </ac:spMkLst>
        </pc:spChg>
        <pc:spChg chg="mod">
          <ac:chgData name="Adrianne Harrison" userId="fc7db249-b531-41a3-980e-135f4a15ce93" providerId="ADAL" clId="{8147B7E3-8020-47A1-B7BE-EC0924AEBE7B}" dt="2024-09-19T15:36:18.576" v="120" actId="14100"/>
          <ac:spMkLst>
            <pc:docMk/>
            <pc:sldMk cId="3112203160" sldId="592"/>
            <ac:spMk id="8" creationId="{3BCAAB90-9E23-45F3-AC1B-E96254BA2B30}"/>
          </ac:spMkLst>
        </pc:spChg>
        <pc:spChg chg="mod">
          <ac:chgData name="Adrianne Harrison" userId="fc7db249-b531-41a3-980e-135f4a15ce93" providerId="ADAL" clId="{8147B7E3-8020-47A1-B7BE-EC0924AEBE7B}" dt="2024-09-19T15:36:18.576" v="120" actId="14100"/>
          <ac:spMkLst>
            <pc:docMk/>
            <pc:sldMk cId="3112203160" sldId="592"/>
            <ac:spMk id="10" creationId="{A82B8C0D-5039-4AB2-928C-A31784F2F7B0}"/>
          </ac:spMkLst>
        </pc:spChg>
        <pc:spChg chg="mod">
          <ac:chgData name="Adrianne Harrison" userId="fc7db249-b531-41a3-980e-135f4a15ce93" providerId="ADAL" clId="{8147B7E3-8020-47A1-B7BE-EC0924AEBE7B}" dt="2024-09-19T15:36:18.576" v="120" actId="14100"/>
          <ac:spMkLst>
            <pc:docMk/>
            <pc:sldMk cId="3112203160" sldId="592"/>
            <ac:spMk id="11" creationId="{4B6B09BA-453C-4C22-9845-1163B096A398}"/>
          </ac:spMkLst>
        </pc:spChg>
        <pc:spChg chg="mod">
          <ac:chgData name="Adrianne Harrison" userId="fc7db249-b531-41a3-980e-135f4a15ce93" providerId="ADAL" clId="{8147B7E3-8020-47A1-B7BE-EC0924AEBE7B}" dt="2024-09-19T15:36:18.576" v="120" actId="14100"/>
          <ac:spMkLst>
            <pc:docMk/>
            <pc:sldMk cId="3112203160" sldId="592"/>
            <ac:spMk id="12" creationId="{7C496376-8938-4F72-9D17-65FF7330B734}"/>
          </ac:spMkLst>
        </pc:spChg>
        <pc:spChg chg="mod">
          <ac:chgData name="Adrianne Harrison" userId="fc7db249-b531-41a3-980e-135f4a15ce93" providerId="ADAL" clId="{8147B7E3-8020-47A1-B7BE-EC0924AEBE7B}" dt="2024-09-19T15:43:18.724" v="561" actId="113"/>
          <ac:spMkLst>
            <pc:docMk/>
            <pc:sldMk cId="3112203160" sldId="592"/>
            <ac:spMk id="14" creationId="{A052DEE0-FD94-2F49-AEDE-7DEEE0073475}"/>
          </ac:spMkLst>
        </pc:spChg>
        <pc:grpChg chg="mod">
          <ac:chgData name="Adrianne Harrison" userId="fc7db249-b531-41a3-980e-135f4a15ce93" providerId="ADAL" clId="{8147B7E3-8020-47A1-B7BE-EC0924AEBE7B}" dt="2024-09-19T15:36:18.576" v="120" actId="14100"/>
          <ac:grpSpMkLst>
            <pc:docMk/>
            <pc:sldMk cId="3112203160" sldId="592"/>
            <ac:grpSpMk id="4" creationId="{DB3AF801-4A3C-4877-945E-FF86030D2349}"/>
          </ac:grpSpMkLst>
        </pc:grpChg>
        <pc:picChg chg="mod">
          <ac:chgData name="Adrianne Harrison" userId="fc7db249-b531-41a3-980e-135f4a15ce93" providerId="ADAL" clId="{8147B7E3-8020-47A1-B7BE-EC0924AEBE7B}" dt="2024-09-19T15:36:18.576" v="120" actId="14100"/>
          <ac:picMkLst>
            <pc:docMk/>
            <pc:sldMk cId="3112203160" sldId="592"/>
            <ac:picMk id="9" creationId="{37CDFC88-7A26-467D-B1ED-83225D9DD216}"/>
          </ac:picMkLst>
        </pc:picChg>
      </pc:sldChg>
      <pc:sldChg chg="add del">
        <pc:chgData name="Adrianne Harrison" userId="fc7db249-b531-41a3-980e-135f4a15ce93" providerId="ADAL" clId="{8147B7E3-8020-47A1-B7BE-EC0924AEBE7B}" dt="2024-09-19T16:50:19.502" v="598" actId="2696"/>
        <pc:sldMkLst>
          <pc:docMk/>
          <pc:sldMk cId="2626364873" sldId="596"/>
        </pc:sldMkLst>
      </pc:sldChg>
      <pc:sldChg chg="modSp add mod">
        <pc:chgData name="Adrianne Harrison" userId="fc7db249-b531-41a3-980e-135f4a15ce93" providerId="ADAL" clId="{8147B7E3-8020-47A1-B7BE-EC0924AEBE7B}" dt="2024-09-19T15:44:00.700" v="591" actId="20577"/>
        <pc:sldMkLst>
          <pc:docMk/>
          <pc:sldMk cId="2504410191" sldId="630"/>
        </pc:sldMkLst>
        <pc:spChg chg="mod">
          <ac:chgData name="Adrianne Harrison" userId="fc7db249-b531-41a3-980e-135f4a15ce93" providerId="ADAL" clId="{8147B7E3-8020-47A1-B7BE-EC0924AEBE7B}" dt="2024-09-19T15:44:00.700" v="591" actId="20577"/>
          <ac:spMkLst>
            <pc:docMk/>
            <pc:sldMk cId="2504410191" sldId="630"/>
            <ac:spMk id="2" creationId="{B2A95C40-4BEC-4FF4-9F5A-A6A786967D8B}"/>
          </ac:spMkLst>
        </pc:spChg>
      </pc:sldChg>
      <pc:sldChg chg="add del ord">
        <pc:chgData name="Adrianne Harrison" userId="fc7db249-b531-41a3-980e-135f4a15ce93" providerId="ADAL" clId="{8147B7E3-8020-47A1-B7BE-EC0924AEBE7B}" dt="2024-09-19T18:10:07.960" v="2048" actId="2696"/>
        <pc:sldMkLst>
          <pc:docMk/>
          <pc:sldMk cId="1974376217" sldId="702"/>
        </pc:sldMkLst>
      </pc:sldChg>
      <pc:sldChg chg="add">
        <pc:chgData name="Adrianne Harrison" userId="fc7db249-b531-41a3-980e-135f4a15ce93" providerId="ADAL" clId="{8147B7E3-8020-47A1-B7BE-EC0924AEBE7B}" dt="2024-09-19T16:49:12.158" v="596"/>
        <pc:sldMkLst>
          <pc:docMk/>
          <pc:sldMk cId="2592840805" sldId="714"/>
        </pc:sldMkLst>
      </pc:sldChg>
      <pc:sldChg chg="add">
        <pc:chgData name="Adrianne Harrison" userId="fc7db249-b531-41a3-980e-135f4a15ce93" providerId="ADAL" clId="{8147B7E3-8020-47A1-B7BE-EC0924AEBE7B}" dt="2024-09-19T16:49:12.158" v="596"/>
        <pc:sldMkLst>
          <pc:docMk/>
          <pc:sldMk cId="3267368422" sldId="725"/>
        </pc:sldMkLst>
      </pc:sldChg>
      <pc:sldChg chg="delSp modSp add mod">
        <pc:chgData name="Adrianne Harrison" userId="fc7db249-b531-41a3-980e-135f4a15ce93" providerId="ADAL" clId="{8147B7E3-8020-47A1-B7BE-EC0924AEBE7B}" dt="2024-09-19T18:15:50.385" v="2245" actId="478"/>
        <pc:sldMkLst>
          <pc:docMk/>
          <pc:sldMk cId="3382638898" sldId="733"/>
        </pc:sldMkLst>
        <pc:spChg chg="mod">
          <ac:chgData name="Adrianne Harrison" userId="fc7db249-b531-41a3-980e-135f4a15ce93" providerId="ADAL" clId="{8147B7E3-8020-47A1-B7BE-EC0924AEBE7B}" dt="2024-09-19T18:15:45.082" v="2244" actId="20577"/>
          <ac:spMkLst>
            <pc:docMk/>
            <pc:sldMk cId="3382638898" sldId="733"/>
            <ac:spMk id="2" creationId="{B2A95C40-4BEC-4FF4-9F5A-A6A786967D8B}"/>
          </ac:spMkLst>
        </pc:spChg>
        <pc:picChg chg="del">
          <ac:chgData name="Adrianne Harrison" userId="fc7db249-b531-41a3-980e-135f4a15ce93" providerId="ADAL" clId="{8147B7E3-8020-47A1-B7BE-EC0924AEBE7B}" dt="2024-09-19T18:15:50.385" v="2245" actId="478"/>
          <ac:picMkLst>
            <pc:docMk/>
            <pc:sldMk cId="3382638898" sldId="733"/>
            <ac:picMk id="13" creationId="{DD3438ED-5E42-4C24-B2C5-B49D5BB08A6E}"/>
          </ac:picMkLst>
        </pc:picChg>
      </pc:sldChg>
      <pc:sldChg chg="addSp delSp modSp add mod">
        <pc:chgData name="Adrianne Harrison" userId="fc7db249-b531-41a3-980e-135f4a15ce93" providerId="ADAL" clId="{8147B7E3-8020-47A1-B7BE-EC0924AEBE7B}" dt="2024-09-19T18:09:57.466" v="2047" actId="1076"/>
        <pc:sldMkLst>
          <pc:docMk/>
          <pc:sldMk cId="657414858" sldId="752"/>
        </pc:sldMkLst>
        <pc:spChg chg="mod">
          <ac:chgData name="Adrianne Harrison" userId="fc7db249-b531-41a3-980e-135f4a15ce93" providerId="ADAL" clId="{8147B7E3-8020-47A1-B7BE-EC0924AEBE7B}" dt="2024-09-19T16:53:30.739" v="707" actId="20577"/>
          <ac:spMkLst>
            <pc:docMk/>
            <pc:sldMk cId="657414858" sldId="752"/>
            <ac:spMk id="2" creationId="{B2A95C40-4BEC-4FF4-9F5A-A6A786967D8B}"/>
          </ac:spMkLst>
        </pc:spChg>
        <pc:spChg chg="mod">
          <ac:chgData name="Adrianne Harrison" userId="fc7db249-b531-41a3-980e-135f4a15ce93" providerId="ADAL" clId="{8147B7E3-8020-47A1-B7BE-EC0924AEBE7B}" dt="2024-09-19T18:09:48.420" v="2046" actId="1076"/>
          <ac:spMkLst>
            <pc:docMk/>
            <pc:sldMk cId="657414858" sldId="752"/>
            <ac:spMk id="3" creationId="{AEB360DD-5119-DFFE-D0D6-A3CD618A8014}"/>
          </ac:spMkLst>
        </pc:spChg>
        <pc:spChg chg="add del mod">
          <ac:chgData name="Adrianne Harrison" userId="fc7db249-b531-41a3-980e-135f4a15ce93" providerId="ADAL" clId="{8147B7E3-8020-47A1-B7BE-EC0924AEBE7B}" dt="2024-09-19T18:04:25.632" v="1776" actId="21"/>
          <ac:spMkLst>
            <pc:docMk/>
            <pc:sldMk cId="657414858" sldId="752"/>
            <ac:spMk id="13" creationId="{B6F31C80-C0A0-D3FA-7856-70688D4A4B7A}"/>
          </ac:spMkLst>
        </pc:spChg>
        <pc:spChg chg="del">
          <ac:chgData name="Adrianne Harrison" userId="fc7db249-b531-41a3-980e-135f4a15ce93" providerId="ADAL" clId="{8147B7E3-8020-47A1-B7BE-EC0924AEBE7B}" dt="2024-09-19T16:52:19.274" v="604" actId="478"/>
          <ac:spMkLst>
            <pc:docMk/>
            <pc:sldMk cId="657414858" sldId="752"/>
            <ac:spMk id="15" creationId="{3F33CD29-0841-FFB9-2995-3A866D4F983B}"/>
          </ac:spMkLst>
        </pc:spChg>
        <pc:spChg chg="add mod">
          <ac:chgData name="Adrianne Harrison" userId="fc7db249-b531-41a3-980e-135f4a15ce93" providerId="ADAL" clId="{8147B7E3-8020-47A1-B7BE-EC0924AEBE7B}" dt="2024-09-19T18:09:57.466" v="2047" actId="1076"/>
          <ac:spMkLst>
            <pc:docMk/>
            <pc:sldMk cId="657414858" sldId="752"/>
            <ac:spMk id="16" creationId="{17E47C9E-465C-412C-568A-EC183C9F3D2A}"/>
          </ac:spMkLst>
        </pc:spChg>
        <pc:picChg chg="add mod">
          <ac:chgData name="Adrianne Harrison" userId="fc7db249-b531-41a3-980e-135f4a15ce93" providerId="ADAL" clId="{8147B7E3-8020-47A1-B7BE-EC0924AEBE7B}" dt="2024-09-19T18:07:18.406" v="1903" actId="1076"/>
          <ac:picMkLst>
            <pc:docMk/>
            <pc:sldMk cId="657414858" sldId="752"/>
            <ac:picMk id="14" creationId="{5B443B39-BB65-4159-9982-21DB6891C89D}"/>
          </ac:picMkLst>
        </pc:picChg>
      </pc:sldChg>
      <pc:sldChg chg="modSp add mod ord">
        <pc:chgData name="Adrianne Harrison" userId="fc7db249-b531-41a3-980e-135f4a15ce93" providerId="ADAL" clId="{8147B7E3-8020-47A1-B7BE-EC0924AEBE7B}" dt="2024-09-19T18:14:31.396" v="2168"/>
        <pc:sldMkLst>
          <pc:docMk/>
          <pc:sldMk cId="1311095053" sldId="753"/>
        </pc:sldMkLst>
        <pc:spChg chg="mod">
          <ac:chgData name="Adrianne Harrison" userId="fc7db249-b531-41a3-980e-135f4a15ce93" providerId="ADAL" clId="{8147B7E3-8020-47A1-B7BE-EC0924AEBE7B}" dt="2024-09-19T17:57:39.168" v="1241" actId="20577"/>
          <ac:spMkLst>
            <pc:docMk/>
            <pc:sldMk cId="1311095053" sldId="753"/>
            <ac:spMk id="3" creationId="{AEB360DD-5119-DFFE-D0D6-A3CD618A8014}"/>
          </ac:spMkLst>
        </pc:spChg>
      </pc:sldChg>
      <pc:sldChg chg="modSp add mod ord">
        <pc:chgData name="Adrianne Harrison" userId="fc7db249-b531-41a3-980e-135f4a15ce93" providerId="ADAL" clId="{8147B7E3-8020-47A1-B7BE-EC0924AEBE7B}" dt="2024-09-19T19:41:55.421" v="3134" actId="21"/>
        <pc:sldMkLst>
          <pc:docMk/>
          <pc:sldMk cId="1521723114" sldId="754"/>
        </pc:sldMkLst>
        <pc:spChg chg="mod">
          <ac:chgData name="Adrianne Harrison" userId="fc7db249-b531-41a3-980e-135f4a15ce93" providerId="ADAL" clId="{8147B7E3-8020-47A1-B7BE-EC0924AEBE7B}" dt="2024-09-19T19:41:55.421" v="3134" actId="21"/>
          <ac:spMkLst>
            <pc:docMk/>
            <pc:sldMk cId="1521723114" sldId="754"/>
            <ac:spMk id="3" creationId="{AEB360DD-5119-DFFE-D0D6-A3CD618A8014}"/>
          </ac:spMkLst>
        </pc:spChg>
      </pc:sldChg>
      <pc:sldChg chg="add">
        <pc:chgData name="Adrianne Harrison" userId="fc7db249-b531-41a3-980e-135f4a15ce93" providerId="ADAL" clId="{8147B7E3-8020-47A1-B7BE-EC0924AEBE7B}" dt="2024-09-19T15:45:20.525" v="593"/>
        <pc:sldMkLst>
          <pc:docMk/>
          <pc:sldMk cId="3265652172" sldId="762"/>
        </pc:sldMkLst>
      </pc:sldChg>
      <pc:sldChg chg="add del">
        <pc:chgData name="Adrianne Harrison" userId="fc7db249-b531-41a3-980e-135f4a15ce93" providerId="ADAL" clId="{8147B7E3-8020-47A1-B7BE-EC0924AEBE7B}" dt="2024-09-19T18:14:18.794" v="2166" actId="2696"/>
        <pc:sldMkLst>
          <pc:docMk/>
          <pc:sldMk cId="3739155245" sldId="763"/>
        </pc:sldMkLst>
      </pc:sldChg>
      <pc:sldChg chg="modSp add mod ord">
        <pc:chgData name="Adrianne Harrison" userId="fc7db249-b531-41a3-980e-135f4a15ce93" providerId="ADAL" clId="{8147B7E3-8020-47A1-B7BE-EC0924AEBE7B}" dt="2024-09-19T18:14:37.001" v="2170"/>
        <pc:sldMkLst>
          <pc:docMk/>
          <pc:sldMk cId="1331032133" sldId="764"/>
        </pc:sldMkLst>
        <pc:spChg chg="mod">
          <ac:chgData name="Adrianne Harrison" userId="fc7db249-b531-41a3-980e-135f4a15ce93" providerId="ADAL" clId="{8147B7E3-8020-47A1-B7BE-EC0924AEBE7B}" dt="2024-09-19T17:55:59.812" v="1204" actId="20577"/>
          <ac:spMkLst>
            <pc:docMk/>
            <pc:sldMk cId="1331032133" sldId="764"/>
            <ac:spMk id="17" creationId="{A0AAFD13-8BBE-43BA-FCCF-115E5763B01E}"/>
          </ac:spMkLst>
        </pc:spChg>
      </pc:sldChg>
      <pc:sldChg chg="add ord">
        <pc:chgData name="Adrianne Harrison" userId="fc7db249-b531-41a3-980e-135f4a15ce93" providerId="ADAL" clId="{8147B7E3-8020-47A1-B7BE-EC0924AEBE7B}" dt="2024-09-19T18:14:40.635" v="2172"/>
        <pc:sldMkLst>
          <pc:docMk/>
          <pc:sldMk cId="1403552152" sldId="765"/>
        </pc:sldMkLst>
      </pc:sldChg>
      <pc:sldChg chg="add ord">
        <pc:chgData name="Adrianne Harrison" userId="fc7db249-b531-41a3-980e-135f4a15ce93" providerId="ADAL" clId="{8147B7E3-8020-47A1-B7BE-EC0924AEBE7B}" dt="2024-09-19T18:14:51.049" v="2176"/>
        <pc:sldMkLst>
          <pc:docMk/>
          <pc:sldMk cId="3025200485" sldId="766"/>
        </pc:sldMkLst>
      </pc:sldChg>
      <pc:sldChg chg="addSp delSp modSp add mod">
        <pc:chgData name="Adrianne Harrison" userId="fc7db249-b531-41a3-980e-135f4a15ce93" providerId="ADAL" clId="{8147B7E3-8020-47A1-B7BE-EC0924AEBE7B}" dt="2024-09-19T18:10:13.772" v="2049" actId="6549"/>
        <pc:sldMkLst>
          <pc:docMk/>
          <pc:sldMk cId="2182320537" sldId="767"/>
        </pc:sldMkLst>
        <pc:spChg chg="mod">
          <ac:chgData name="Adrianne Harrison" userId="fc7db249-b531-41a3-980e-135f4a15ce93" providerId="ADAL" clId="{8147B7E3-8020-47A1-B7BE-EC0924AEBE7B}" dt="2024-09-19T18:10:13.772" v="2049" actId="6549"/>
          <ac:spMkLst>
            <pc:docMk/>
            <pc:sldMk cId="2182320537" sldId="767"/>
            <ac:spMk id="2" creationId="{B2A95C40-4BEC-4FF4-9F5A-A6A786967D8B}"/>
          </ac:spMkLst>
        </pc:spChg>
        <pc:spChg chg="mod">
          <ac:chgData name="Adrianne Harrison" userId="fc7db249-b531-41a3-980e-135f4a15ce93" providerId="ADAL" clId="{8147B7E3-8020-47A1-B7BE-EC0924AEBE7B}" dt="2024-09-19T18:05:01.558" v="1780" actId="20577"/>
          <ac:spMkLst>
            <pc:docMk/>
            <pc:sldMk cId="2182320537" sldId="767"/>
            <ac:spMk id="3" creationId="{AEB360DD-5119-DFFE-D0D6-A3CD618A8014}"/>
          </ac:spMkLst>
        </pc:spChg>
        <pc:spChg chg="del">
          <ac:chgData name="Adrianne Harrison" userId="fc7db249-b531-41a3-980e-135f4a15ce93" providerId="ADAL" clId="{8147B7E3-8020-47A1-B7BE-EC0924AEBE7B}" dt="2024-09-19T16:52:02.113" v="602" actId="478"/>
          <ac:spMkLst>
            <pc:docMk/>
            <pc:sldMk cId="2182320537" sldId="767"/>
            <ac:spMk id="13" creationId="{B6F31C80-C0A0-D3FA-7856-70688D4A4B7A}"/>
          </ac:spMkLst>
        </pc:spChg>
        <pc:spChg chg="add mod">
          <ac:chgData name="Adrianne Harrison" userId="fc7db249-b531-41a3-980e-135f4a15ce93" providerId="ADAL" clId="{8147B7E3-8020-47A1-B7BE-EC0924AEBE7B}" dt="2024-09-19T18:06:31.477" v="1898" actId="6549"/>
          <ac:spMkLst>
            <pc:docMk/>
            <pc:sldMk cId="2182320537" sldId="767"/>
            <ac:spMk id="14" creationId="{B6F31C80-C0A0-D3FA-7856-70688D4A4B7A}"/>
          </ac:spMkLst>
        </pc:spChg>
        <pc:spChg chg="del">
          <ac:chgData name="Adrianne Harrison" userId="fc7db249-b531-41a3-980e-135f4a15ce93" providerId="ADAL" clId="{8147B7E3-8020-47A1-B7BE-EC0924AEBE7B}" dt="2024-09-19T16:52:10.612" v="603" actId="478"/>
          <ac:spMkLst>
            <pc:docMk/>
            <pc:sldMk cId="2182320537" sldId="767"/>
            <ac:spMk id="15" creationId="{3F33CD29-0841-FFB9-2995-3A866D4F983B}"/>
          </ac:spMkLst>
        </pc:spChg>
        <pc:picChg chg="add del mod">
          <ac:chgData name="Adrianne Harrison" userId="fc7db249-b531-41a3-980e-135f4a15ce93" providerId="ADAL" clId="{8147B7E3-8020-47A1-B7BE-EC0924AEBE7B}" dt="2024-09-19T18:07:05.181" v="1900" actId="478"/>
          <ac:picMkLst>
            <pc:docMk/>
            <pc:sldMk cId="2182320537" sldId="767"/>
            <ac:picMk id="16" creationId="{9D776068-F8BF-12A5-0460-C3569968A4BF}"/>
          </ac:picMkLst>
        </pc:picChg>
      </pc:sldChg>
      <pc:sldChg chg="add del">
        <pc:chgData name="Adrianne Harrison" userId="fc7db249-b531-41a3-980e-135f4a15ce93" providerId="ADAL" clId="{8147B7E3-8020-47A1-B7BE-EC0924AEBE7B}" dt="2024-09-19T16:51:22.779" v="600" actId="2696"/>
        <pc:sldMkLst>
          <pc:docMk/>
          <pc:sldMk cId="2351718161" sldId="767"/>
        </pc:sldMkLst>
      </pc:sldChg>
      <pc:sldChg chg="addSp delSp modSp add del mod ord modClrScheme chgLayout">
        <pc:chgData name="Adrianne Harrison" userId="fc7db249-b531-41a3-980e-135f4a15ce93" providerId="ADAL" clId="{8147B7E3-8020-47A1-B7BE-EC0924AEBE7B}" dt="2024-09-19T19:05:56.097" v="2302" actId="2696"/>
        <pc:sldMkLst>
          <pc:docMk/>
          <pc:sldMk cId="1575998198" sldId="768"/>
        </pc:sldMkLst>
        <pc:spChg chg="mod ord">
          <ac:chgData name="Adrianne Harrison" userId="fc7db249-b531-41a3-980e-135f4a15ce93" providerId="ADAL" clId="{8147B7E3-8020-47A1-B7BE-EC0924AEBE7B}" dt="2024-09-19T19:05:22.031" v="2296" actId="14100"/>
          <ac:spMkLst>
            <pc:docMk/>
            <pc:sldMk cId="1575998198" sldId="768"/>
            <ac:spMk id="2" creationId="{B2A95C40-4BEC-4FF4-9F5A-A6A786967D8B}"/>
          </ac:spMkLst>
        </pc:spChg>
        <pc:spChg chg="del mod">
          <ac:chgData name="Adrianne Harrison" userId="fc7db249-b531-41a3-980e-135f4a15ce93" providerId="ADAL" clId="{8147B7E3-8020-47A1-B7BE-EC0924AEBE7B}" dt="2024-09-19T18:11:39.696" v="2078"/>
          <ac:spMkLst>
            <pc:docMk/>
            <pc:sldMk cId="1575998198" sldId="768"/>
            <ac:spMk id="3" creationId="{AEB360DD-5119-DFFE-D0D6-A3CD618A8014}"/>
          </ac:spMkLst>
        </pc:spChg>
        <pc:spChg chg="add mod ord">
          <ac:chgData name="Adrianne Harrison" userId="fc7db249-b531-41a3-980e-135f4a15ce93" providerId="ADAL" clId="{8147B7E3-8020-47A1-B7BE-EC0924AEBE7B}" dt="2024-09-19T19:05:13.588" v="2294" actId="1076"/>
          <ac:spMkLst>
            <pc:docMk/>
            <pc:sldMk cId="1575998198" sldId="768"/>
            <ac:spMk id="13" creationId="{FD06E8AB-17DA-1BCD-10AC-8DBC44FC5D2D}"/>
          </ac:spMkLst>
        </pc:spChg>
        <pc:spChg chg="del">
          <ac:chgData name="Adrianne Harrison" userId="fc7db249-b531-41a3-980e-135f4a15ce93" providerId="ADAL" clId="{8147B7E3-8020-47A1-B7BE-EC0924AEBE7B}" dt="2024-09-19T18:13:28.604" v="2130" actId="478"/>
          <ac:spMkLst>
            <pc:docMk/>
            <pc:sldMk cId="1575998198" sldId="768"/>
            <ac:spMk id="16" creationId="{17E47C9E-465C-412C-568A-EC183C9F3D2A}"/>
          </ac:spMkLst>
        </pc:spChg>
        <pc:picChg chg="del">
          <ac:chgData name="Adrianne Harrison" userId="fc7db249-b531-41a3-980e-135f4a15ce93" providerId="ADAL" clId="{8147B7E3-8020-47A1-B7BE-EC0924AEBE7B}" dt="2024-09-19T18:11:39.696" v="2076" actId="478"/>
          <ac:picMkLst>
            <pc:docMk/>
            <pc:sldMk cId="1575998198" sldId="768"/>
            <ac:picMk id="14" creationId="{5B443B39-BB65-4159-9982-21DB6891C89D}"/>
          </ac:picMkLst>
        </pc:picChg>
      </pc:sldChg>
      <pc:sldChg chg="addSp delSp modSp add mod">
        <pc:chgData name="Adrianne Harrison" userId="fc7db249-b531-41a3-980e-135f4a15ce93" providerId="ADAL" clId="{8147B7E3-8020-47A1-B7BE-EC0924AEBE7B}" dt="2024-09-19T19:08:59.090" v="2455"/>
        <pc:sldMkLst>
          <pc:docMk/>
          <pc:sldMk cId="2294847578" sldId="769"/>
        </pc:sldMkLst>
        <pc:spChg chg="mod">
          <ac:chgData name="Adrianne Harrison" userId="fc7db249-b531-41a3-980e-135f4a15ce93" providerId="ADAL" clId="{8147B7E3-8020-47A1-B7BE-EC0924AEBE7B}" dt="2024-09-19T18:13:16.500" v="2128" actId="20577"/>
          <ac:spMkLst>
            <pc:docMk/>
            <pc:sldMk cId="2294847578" sldId="769"/>
            <ac:spMk id="2" creationId="{B2A95C40-4BEC-4FF4-9F5A-A6A786967D8B}"/>
          </ac:spMkLst>
        </pc:spChg>
        <pc:spChg chg="add mod">
          <ac:chgData name="Adrianne Harrison" userId="fc7db249-b531-41a3-980e-135f4a15ce93" providerId="ADAL" clId="{8147B7E3-8020-47A1-B7BE-EC0924AEBE7B}" dt="2024-09-19T19:08:59.090" v="2455"/>
          <ac:spMkLst>
            <pc:docMk/>
            <pc:sldMk cId="2294847578" sldId="769"/>
            <ac:spMk id="3" creationId="{7977F6DE-D2ED-FC73-6E6E-D13701A9E6C3}"/>
          </ac:spMkLst>
        </pc:spChg>
        <pc:spChg chg="del">
          <ac:chgData name="Adrianne Harrison" userId="fc7db249-b531-41a3-980e-135f4a15ce93" providerId="ADAL" clId="{8147B7E3-8020-47A1-B7BE-EC0924AEBE7B}" dt="2024-09-19T18:13:20.656" v="2129" actId="478"/>
          <ac:spMkLst>
            <pc:docMk/>
            <pc:sldMk cId="2294847578" sldId="769"/>
            <ac:spMk id="16" creationId="{17E47C9E-465C-412C-568A-EC183C9F3D2A}"/>
          </ac:spMkLst>
        </pc:spChg>
      </pc:sldChg>
      <pc:sldChg chg="modSp add del mod">
        <pc:chgData name="Adrianne Harrison" userId="fc7db249-b531-41a3-980e-135f4a15ce93" providerId="ADAL" clId="{8147B7E3-8020-47A1-B7BE-EC0924AEBE7B}" dt="2024-09-19T18:13:03.781" v="2103" actId="47"/>
        <pc:sldMkLst>
          <pc:docMk/>
          <pc:sldMk cId="3833755108" sldId="769"/>
        </pc:sldMkLst>
        <pc:spChg chg="mod">
          <ac:chgData name="Adrianne Harrison" userId="fc7db249-b531-41a3-980e-135f4a15ce93" providerId="ADAL" clId="{8147B7E3-8020-47A1-B7BE-EC0924AEBE7B}" dt="2024-09-19T18:13:00.256" v="2102" actId="20577"/>
          <ac:spMkLst>
            <pc:docMk/>
            <pc:sldMk cId="3833755108" sldId="769"/>
            <ac:spMk id="2" creationId="{B2A95C40-4BEC-4FF4-9F5A-A6A786967D8B}"/>
          </ac:spMkLst>
        </pc:spChg>
      </pc:sldChg>
      <pc:sldChg chg="modSp add del mod">
        <pc:chgData name="Adrianne Harrison" userId="fc7db249-b531-41a3-980e-135f4a15ce93" providerId="ADAL" clId="{8147B7E3-8020-47A1-B7BE-EC0924AEBE7B}" dt="2024-09-19T19:44:19.188" v="3169" actId="47"/>
        <pc:sldMkLst>
          <pc:docMk/>
          <pc:sldMk cId="50712674" sldId="770"/>
        </pc:sldMkLst>
        <pc:spChg chg="mod">
          <ac:chgData name="Adrianne Harrison" userId="fc7db249-b531-41a3-980e-135f4a15ce93" providerId="ADAL" clId="{8147B7E3-8020-47A1-B7BE-EC0924AEBE7B}" dt="2024-09-19T18:13:44.566" v="2165" actId="6549"/>
          <ac:spMkLst>
            <pc:docMk/>
            <pc:sldMk cId="50712674" sldId="770"/>
            <ac:spMk id="2" creationId="{B2A95C40-4BEC-4FF4-9F5A-A6A786967D8B}"/>
          </ac:spMkLst>
        </pc:spChg>
      </pc:sldChg>
      <pc:sldChg chg="modSp add mod ord">
        <pc:chgData name="Adrianne Harrison" userId="fc7db249-b531-41a3-980e-135f4a15ce93" providerId="ADAL" clId="{8147B7E3-8020-47A1-B7BE-EC0924AEBE7B}" dt="2024-09-19T18:16:42.455" v="2291" actId="20577"/>
        <pc:sldMkLst>
          <pc:docMk/>
          <pc:sldMk cId="1493331777" sldId="771"/>
        </pc:sldMkLst>
        <pc:spChg chg="mod">
          <ac:chgData name="Adrianne Harrison" userId="fc7db249-b531-41a3-980e-135f4a15ce93" providerId="ADAL" clId="{8147B7E3-8020-47A1-B7BE-EC0924AEBE7B}" dt="2024-09-19T18:16:42.455" v="2291" actId="20577"/>
          <ac:spMkLst>
            <pc:docMk/>
            <pc:sldMk cId="1493331777" sldId="771"/>
            <ac:spMk id="2" creationId="{B2A95C40-4BEC-4FF4-9F5A-A6A786967D8B}"/>
          </ac:spMkLst>
        </pc:spChg>
      </pc:sldChg>
      <pc:sldChg chg="modSp add mod ord">
        <pc:chgData name="Adrianne Harrison" userId="fc7db249-b531-41a3-980e-135f4a15ce93" providerId="ADAL" clId="{8147B7E3-8020-47A1-B7BE-EC0924AEBE7B}" dt="2024-09-19T19:08:06.874" v="2452"/>
        <pc:sldMkLst>
          <pc:docMk/>
          <pc:sldMk cId="244388627" sldId="772"/>
        </pc:sldMkLst>
        <pc:spChg chg="mod">
          <ac:chgData name="Adrianne Harrison" userId="fc7db249-b531-41a3-980e-135f4a15ce93" providerId="ADAL" clId="{8147B7E3-8020-47A1-B7BE-EC0924AEBE7B}" dt="2024-09-19T19:05:40.751" v="2300"/>
          <ac:spMkLst>
            <pc:docMk/>
            <pc:sldMk cId="244388627" sldId="772"/>
            <ac:spMk id="2" creationId="{B2A95C40-4BEC-4FF4-9F5A-A6A786967D8B}"/>
          </ac:spMkLst>
        </pc:spChg>
        <pc:spChg chg="mod">
          <ac:chgData name="Adrianne Harrison" userId="fc7db249-b531-41a3-980e-135f4a15ce93" providerId="ADAL" clId="{8147B7E3-8020-47A1-B7BE-EC0924AEBE7B}" dt="2024-09-19T19:08:06.874" v="2452"/>
          <ac:spMkLst>
            <pc:docMk/>
            <pc:sldMk cId="244388627" sldId="772"/>
            <ac:spMk id="3" creationId="{AEB360DD-5119-DFFE-D0D6-A3CD618A8014}"/>
          </ac:spMkLst>
        </pc:spChg>
      </pc:sldChg>
      <pc:sldChg chg="modSp add mod ord">
        <pc:chgData name="Adrianne Harrison" userId="fc7db249-b531-41a3-980e-135f4a15ce93" providerId="ADAL" clId="{8147B7E3-8020-47A1-B7BE-EC0924AEBE7B}" dt="2024-09-19T19:44:37.494" v="3173"/>
        <pc:sldMkLst>
          <pc:docMk/>
          <pc:sldMk cId="3154371500" sldId="773"/>
        </pc:sldMkLst>
        <pc:spChg chg="mod">
          <ac:chgData name="Adrianne Harrison" userId="fc7db249-b531-41a3-980e-135f4a15ce93" providerId="ADAL" clId="{8147B7E3-8020-47A1-B7BE-EC0924AEBE7B}" dt="2024-09-19T19:09:10.881" v="2457"/>
          <ac:spMkLst>
            <pc:docMk/>
            <pc:sldMk cId="3154371500" sldId="773"/>
            <ac:spMk id="2" creationId="{B2A95C40-4BEC-4FF4-9F5A-A6A786967D8B}"/>
          </ac:spMkLst>
        </pc:spChg>
        <pc:spChg chg="mod">
          <ac:chgData name="Adrianne Harrison" userId="fc7db249-b531-41a3-980e-135f4a15ce93" providerId="ADAL" clId="{8147B7E3-8020-47A1-B7BE-EC0924AEBE7B}" dt="2024-09-19T19:10:37.792" v="2477" actId="20577"/>
          <ac:spMkLst>
            <pc:docMk/>
            <pc:sldMk cId="3154371500" sldId="773"/>
            <ac:spMk id="3" creationId="{AEB360DD-5119-DFFE-D0D6-A3CD618A8014}"/>
          </ac:spMkLst>
        </pc:spChg>
      </pc:sldChg>
      <pc:sldChg chg="modSp add mod">
        <pc:chgData name="Adrianne Harrison" userId="fc7db249-b531-41a3-980e-135f4a15ce93" providerId="ADAL" clId="{8147B7E3-8020-47A1-B7BE-EC0924AEBE7B}" dt="2024-09-19T19:42:17.160" v="3154" actId="20577"/>
        <pc:sldMkLst>
          <pc:docMk/>
          <pc:sldMk cId="3027727892" sldId="774"/>
        </pc:sldMkLst>
        <pc:spChg chg="mod">
          <ac:chgData name="Adrianne Harrison" userId="fc7db249-b531-41a3-980e-135f4a15ce93" providerId="ADAL" clId="{8147B7E3-8020-47A1-B7BE-EC0924AEBE7B}" dt="2024-09-19T19:42:17.160" v="3154" actId="20577"/>
          <ac:spMkLst>
            <pc:docMk/>
            <pc:sldMk cId="3027727892" sldId="774"/>
            <ac:spMk id="3" creationId="{AEB360DD-5119-DFFE-D0D6-A3CD618A8014}"/>
          </ac:spMkLst>
        </pc:spChg>
      </pc:sldChg>
      <pc:sldChg chg="modSp add mod ord">
        <pc:chgData name="Adrianne Harrison" userId="fc7db249-b531-41a3-980e-135f4a15ce93" providerId="ADAL" clId="{8147B7E3-8020-47A1-B7BE-EC0924AEBE7B}" dt="2024-09-19T19:43:57.473" v="3168" actId="20577"/>
        <pc:sldMkLst>
          <pc:docMk/>
          <pc:sldMk cId="1973507130" sldId="775"/>
        </pc:sldMkLst>
        <pc:spChg chg="mod">
          <ac:chgData name="Adrianne Harrison" userId="fc7db249-b531-41a3-980e-135f4a15ce93" providerId="ADAL" clId="{8147B7E3-8020-47A1-B7BE-EC0924AEBE7B}" dt="2024-09-19T19:43:20.198" v="3158"/>
          <ac:spMkLst>
            <pc:docMk/>
            <pc:sldMk cId="1973507130" sldId="775"/>
            <ac:spMk id="2" creationId="{B2A95C40-4BEC-4FF4-9F5A-A6A786967D8B}"/>
          </ac:spMkLst>
        </pc:spChg>
        <pc:spChg chg="mod">
          <ac:chgData name="Adrianne Harrison" userId="fc7db249-b531-41a3-980e-135f4a15ce93" providerId="ADAL" clId="{8147B7E3-8020-47A1-B7BE-EC0924AEBE7B}" dt="2024-09-19T19:43:57.473" v="3168" actId="20577"/>
          <ac:spMkLst>
            <pc:docMk/>
            <pc:sldMk cId="1973507130" sldId="775"/>
            <ac:spMk id="3" creationId="{AEB360DD-5119-DFFE-D0D6-A3CD618A8014}"/>
          </ac:spMkLst>
        </pc:spChg>
      </pc:sldChg>
      <pc:sldChg chg="modSp add mod">
        <pc:chgData name="Adrianne Harrison" userId="fc7db249-b531-41a3-980e-135f4a15ce93" providerId="ADAL" clId="{8147B7E3-8020-47A1-B7BE-EC0924AEBE7B}" dt="2024-09-19T19:44:30.930" v="3171"/>
        <pc:sldMkLst>
          <pc:docMk/>
          <pc:sldMk cId="2521353291" sldId="776"/>
        </pc:sldMkLst>
        <pc:spChg chg="mod">
          <ac:chgData name="Adrianne Harrison" userId="fc7db249-b531-41a3-980e-135f4a15ce93" providerId="ADAL" clId="{8147B7E3-8020-47A1-B7BE-EC0924AEBE7B}" dt="2024-09-19T19:44:30.930" v="3171"/>
          <ac:spMkLst>
            <pc:docMk/>
            <pc:sldMk cId="2521353291" sldId="776"/>
            <ac:spMk id="3" creationId="{AEB360DD-5119-DFFE-D0D6-A3CD618A8014}"/>
          </ac:spMkLst>
        </pc:spChg>
      </pc:sldChg>
      <pc:sldChg chg="modSp add mod">
        <pc:chgData name="Adrianne Harrison" userId="fc7db249-b531-41a3-980e-135f4a15ce93" providerId="ADAL" clId="{8147B7E3-8020-47A1-B7BE-EC0924AEBE7B}" dt="2024-09-19T19:45:05.880" v="3175"/>
        <pc:sldMkLst>
          <pc:docMk/>
          <pc:sldMk cId="2781195236" sldId="777"/>
        </pc:sldMkLst>
        <pc:spChg chg="mod">
          <ac:chgData name="Adrianne Harrison" userId="fc7db249-b531-41a3-980e-135f4a15ce93" providerId="ADAL" clId="{8147B7E3-8020-47A1-B7BE-EC0924AEBE7B}" dt="2024-09-19T19:45:05.880" v="3175"/>
          <ac:spMkLst>
            <pc:docMk/>
            <pc:sldMk cId="2781195236" sldId="777"/>
            <ac:spMk id="3" creationId="{AEB360DD-5119-DFFE-D0D6-A3CD618A8014}"/>
          </ac:spMkLst>
        </pc:spChg>
      </pc:sldChg>
      <pc:sldChg chg="modSp add mod">
        <pc:chgData name="Adrianne Harrison" userId="fc7db249-b531-41a3-980e-135f4a15ce93" providerId="ADAL" clId="{8147B7E3-8020-47A1-B7BE-EC0924AEBE7B}" dt="2024-09-19T19:46:20.205" v="3181"/>
        <pc:sldMkLst>
          <pc:docMk/>
          <pc:sldMk cId="3121871484" sldId="778"/>
        </pc:sldMkLst>
        <pc:spChg chg="mod">
          <ac:chgData name="Adrianne Harrison" userId="fc7db249-b531-41a3-980e-135f4a15ce93" providerId="ADAL" clId="{8147B7E3-8020-47A1-B7BE-EC0924AEBE7B}" dt="2024-09-19T19:46:17.138" v="3180" actId="6549"/>
          <ac:spMkLst>
            <pc:docMk/>
            <pc:sldMk cId="3121871484" sldId="778"/>
            <ac:spMk id="2" creationId="{B2A95C40-4BEC-4FF4-9F5A-A6A786967D8B}"/>
          </ac:spMkLst>
        </pc:spChg>
        <pc:spChg chg="mod">
          <ac:chgData name="Adrianne Harrison" userId="fc7db249-b531-41a3-980e-135f4a15ce93" providerId="ADAL" clId="{8147B7E3-8020-47A1-B7BE-EC0924AEBE7B}" dt="2024-09-19T19:46:20.205" v="3181"/>
          <ac:spMkLst>
            <pc:docMk/>
            <pc:sldMk cId="3121871484" sldId="778"/>
            <ac:spMk id="3" creationId="{AEB360DD-5119-DFFE-D0D6-A3CD618A8014}"/>
          </ac:spMkLst>
        </pc:spChg>
      </pc:sldChg>
      <pc:sldMasterChg chg="del delSldLayout">
        <pc:chgData name="Adrianne Harrison" userId="fc7db249-b531-41a3-980e-135f4a15ce93" providerId="ADAL" clId="{8147B7E3-8020-47A1-B7BE-EC0924AEBE7B}" dt="2024-09-19T15:30:53.085" v="101" actId="26606"/>
        <pc:sldMasterMkLst>
          <pc:docMk/>
          <pc:sldMasterMk cId="2460954070" sldId="2147483660"/>
        </pc:sldMasterMkLst>
        <pc:sldLayoutChg chg="del">
          <pc:chgData name="Adrianne Harrison" userId="fc7db249-b531-41a3-980e-135f4a15ce93" providerId="ADAL" clId="{8147B7E3-8020-47A1-B7BE-EC0924AEBE7B}" dt="2024-09-19T15:30:53.085" v="101" actId="26606"/>
          <pc:sldLayoutMkLst>
            <pc:docMk/>
            <pc:sldMasterMk cId="2460954070" sldId="2147483660"/>
            <pc:sldLayoutMk cId="2385387890" sldId="2147483661"/>
          </pc:sldLayoutMkLst>
        </pc:sldLayoutChg>
        <pc:sldLayoutChg chg="del">
          <pc:chgData name="Adrianne Harrison" userId="fc7db249-b531-41a3-980e-135f4a15ce93" providerId="ADAL" clId="{8147B7E3-8020-47A1-B7BE-EC0924AEBE7B}" dt="2024-09-19T15:30:53.085" v="101" actId="26606"/>
          <pc:sldLayoutMkLst>
            <pc:docMk/>
            <pc:sldMasterMk cId="2460954070" sldId="2147483660"/>
            <pc:sldLayoutMk cId="949138452" sldId="2147483662"/>
          </pc:sldLayoutMkLst>
        </pc:sldLayoutChg>
        <pc:sldLayoutChg chg="del">
          <pc:chgData name="Adrianne Harrison" userId="fc7db249-b531-41a3-980e-135f4a15ce93" providerId="ADAL" clId="{8147B7E3-8020-47A1-B7BE-EC0924AEBE7B}" dt="2024-09-19T15:30:53.085" v="101" actId="26606"/>
          <pc:sldLayoutMkLst>
            <pc:docMk/>
            <pc:sldMasterMk cId="2460954070" sldId="2147483660"/>
            <pc:sldLayoutMk cId="2591524520" sldId="2147483663"/>
          </pc:sldLayoutMkLst>
        </pc:sldLayoutChg>
        <pc:sldLayoutChg chg="del">
          <pc:chgData name="Adrianne Harrison" userId="fc7db249-b531-41a3-980e-135f4a15ce93" providerId="ADAL" clId="{8147B7E3-8020-47A1-B7BE-EC0924AEBE7B}" dt="2024-09-19T15:30:53.085" v="101" actId="26606"/>
          <pc:sldLayoutMkLst>
            <pc:docMk/>
            <pc:sldMasterMk cId="2460954070" sldId="2147483660"/>
            <pc:sldLayoutMk cId="1203092039" sldId="2147483664"/>
          </pc:sldLayoutMkLst>
        </pc:sldLayoutChg>
        <pc:sldLayoutChg chg="del">
          <pc:chgData name="Adrianne Harrison" userId="fc7db249-b531-41a3-980e-135f4a15ce93" providerId="ADAL" clId="{8147B7E3-8020-47A1-B7BE-EC0924AEBE7B}" dt="2024-09-19T15:30:53.085" v="101" actId="26606"/>
          <pc:sldLayoutMkLst>
            <pc:docMk/>
            <pc:sldMasterMk cId="2460954070" sldId="2147483660"/>
            <pc:sldLayoutMk cId="3733172339" sldId="2147483665"/>
          </pc:sldLayoutMkLst>
        </pc:sldLayoutChg>
        <pc:sldLayoutChg chg="del">
          <pc:chgData name="Adrianne Harrison" userId="fc7db249-b531-41a3-980e-135f4a15ce93" providerId="ADAL" clId="{8147B7E3-8020-47A1-B7BE-EC0924AEBE7B}" dt="2024-09-19T15:30:53.085" v="101" actId="26606"/>
          <pc:sldLayoutMkLst>
            <pc:docMk/>
            <pc:sldMasterMk cId="2460954070" sldId="2147483660"/>
            <pc:sldLayoutMk cId="3210312558" sldId="2147483666"/>
          </pc:sldLayoutMkLst>
        </pc:sldLayoutChg>
        <pc:sldLayoutChg chg="del">
          <pc:chgData name="Adrianne Harrison" userId="fc7db249-b531-41a3-980e-135f4a15ce93" providerId="ADAL" clId="{8147B7E3-8020-47A1-B7BE-EC0924AEBE7B}" dt="2024-09-19T15:30:53.085" v="101" actId="26606"/>
          <pc:sldLayoutMkLst>
            <pc:docMk/>
            <pc:sldMasterMk cId="2460954070" sldId="2147483660"/>
            <pc:sldLayoutMk cId="3146388984" sldId="2147483667"/>
          </pc:sldLayoutMkLst>
        </pc:sldLayoutChg>
        <pc:sldLayoutChg chg="del">
          <pc:chgData name="Adrianne Harrison" userId="fc7db249-b531-41a3-980e-135f4a15ce93" providerId="ADAL" clId="{8147B7E3-8020-47A1-B7BE-EC0924AEBE7B}" dt="2024-09-19T15:30:53.085" v="101" actId="26606"/>
          <pc:sldLayoutMkLst>
            <pc:docMk/>
            <pc:sldMasterMk cId="2460954070" sldId="2147483660"/>
            <pc:sldLayoutMk cId="3171841454" sldId="2147483668"/>
          </pc:sldLayoutMkLst>
        </pc:sldLayoutChg>
        <pc:sldLayoutChg chg="del">
          <pc:chgData name="Adrianne Harrison" userId="fc7db249-b531-41a3-980e-135f4a15ce93" providerId="ADAL" clId="{8147B7E3-8020-47A1-B7BE-EC0924AEBE7B}" dt="2024-09-19T15:30:53.085" v="101" actId="26606"/>
          <pc:sldLayoutMkLst>
            <pc:docMk/>
            <pc:sldMasterMk cId="2460954070" sldId="2147483660"/>
            <pc:sldLayoutMk cId="1718958274" sldId="2147483669"/>
          </pc:sldLayoutMkLst>
        </pc:sldLayoutChg>
        <pc:sldLayoutChg chg="del">
          <pc:chgData name="Adrianne Harrison" userId="fc7db249-b531-41a3-980e-135f4a15ce93" providerId="ADAL" clId="{8147B7E3-8020-47A1-B7BE-EC0924AEBE7B}" dt="2024-09-19T15:30:53.085" v="101" actId="26606"/>
          <pc:sldLayoutMkLst>
            <pc:docMk/>
            <pc:sldMasterMk cId="2460954070" sldId="2147483660"/>
            <pc:sldLayoutMk cId="2202905451" sldId="2147483670"/>
          </pc:sldLayoutMkLst>
        </pc:sldLayoutChg>
        <pc:sldLayoutChg chg="del">
          <pc:chgData name="Adrianne Harrison" userId="fc7db249-b531-41a3-980e-135f4a15ce93" providerId="ADAL" clId="{8147B7E3-8020-47A1-B7BE-EC0924AEBE7B}" dt="2024-09-19T15:30:53.085" v="101" actId="26606"/>
          <pc:sldLayoutMkLst>
            <pc:docMk/>
            <pc:sldMasterMk cId="2460954070" sldId="2147483660"/>
            <pc:sldLayoutMk cId="3479445657" sldId="2147483671"/>
          </pc:sldLayoutMkLst>
        </pc:sldLayoutChg>
      </pc:sldMasterChg>
      <pc:sldMasterChg chg="add del addSldLayout delSldLayout">
        <pc:chgData name="Adrianne Harrison" userId="fc7db249-b531-41a3-980e-135f4a15ce93" providerId="ADAL" clId="{8147B7E3-8020-47A1-B7BE-EC0924AEBE7B}" dt="2024-09-19T15:32:21.341" v="106" actId="26606"/>
        <pc:sldMasterMkLst>
          <pc:docMk/>
          <pc:sldMasterMk cId="1875317109" sldId="2147483763"/>
        </pc:sldMasterMkLst>
        <pc:sldLayoutChg chg="add del">
          <pc:chgData name="Adrianne Harrison" userId="fc7db249-b531-41a3-980e-135f4a15ce93" providerId="ADAL" clId="{8147B7E3-8020-47A1-B7BE-EC0924AEBE7B}" dt="2024-09-19T15:32:21.341" v="106" actId="26606"/>
          <pc:sldLayoutMkLst>
            <pc:docMk/>
            <pc:sldMasterMk cId="1875317109" sldId="2147483763"/>
            <pc:sldLayoutMk cId="1912694254" sldId="2147483752"/>
          </pc:sldLayoutMkLst>
        </pc:sldLayoutChg>
        <pc:sldLayoutChg chg="add del">
          <pc:chgData name="Adrianne Harrison" userId="fc7db249-b531-41a3-980e-135f4a15ce93" providerId="ADAL" clId="{8147B7E3-8020-47A1-B7BE-EC0924AEBE7B}" dt="2024-09-19T15:32:21.341" v="106" actId="26606"/>
          <pc:sldLayoutMkLst>
            <pc:docMk/>
            <pc:sldMasterMk cId="1875317109" sldId="2147483763"/>
            <pc:sldLayoutMk cId="4152019821" sldId="2147483753"/>
          </pc:sldLayoutMkLst>
        </pc:sldLayoutChg>
        <pc:sldLayoutChg chg="add del">
          <pc:chgData name="Adrianne Harrison" userId="fc7db249-b531-41a3-980e-135f4a15ce93" providerId="ADAL" clId="{8147B7E3-8020-47A1-B7BE-EC0924AEBE7B}" dt="2024-09-19T15:32:21.341" v="106" actId="26606"/>
          <pc:sldLayoutMkLst>
            <pc:docMk/>
            <pc:sldMasterMk cId="1875317109" sldId="2147483763"/>
            <pc:sldLayoutMk cId="1124066049" sldId="2147483754"/>
          </pc:sldLayoutMkLst>
        </pc:sldLayoutChg>
        <pc:sldLayoutChg chg="add del">
          <pc:chgData name="Adrianne Harrison" userId="fc7db249-b531-41a3-980e-135f4a15ce93" providerId="ADAL" clId="{8147B7E3-8020-47A1-B7BE-EC0924AEBE7B}" dt="2024-09-19T15:32:21.341" v="106" actId="26606"/>
          <pc:sldLayoutMkLst>
            <pc:docMk/>
            <pc:sldMasterMk cId="1875317109" sldId="2147483763"/>
            <pc:sldLayoutMk cId="3726021576" sldId="2147483755"/>
          </pc:sldLayoutMkLst>
        </pc:sldLayoutChg>
        <pc:sldLayoutChg chg="add del">
          <pc:chgData name="Adrianne Harrison" userId="fc7db249-b531-41a3-980e-135f4a15ce93" providerId="ADAL" clId="{8147B7E3-8020-47A1-B7BE-EC0924AEBE7B}" dt="2024-09-19T15:32:21.341" v="106" actId="26606"/>
          <pc:sldLayoutMkLst>
            <pc:docMk/>
            <pc:sldMasterMk cId="1875317109" sldId="2147483763"/>
            <pc:sldLayoutMk cId="1513809361" sldId="2147483756"/>
          </pc:sldLayoutMkLst>
        </pc:sldLayoutChg>
        <pc:sldLayoutChg chg="add del">
          <pc:chgData name="Adrianne Harrison" userId="fc7db249-b531-41a3-980e-135f4a15ce93" providerId="ADAL" clId="{8147B7E3-8020-47A1-B7BE-EC0924AEBE7B}" dt="2024-09-19T15:32:21.341" v="106" actId="26606"/>
          <pc:sldLayoutMkLst>
            <pc:docMk/>
            <pc:sldMasterMk cId="1875317109" sldId="2147483763"/>
            <pc:sldLayoutMk cId="1229916377" sldId="2147483757"/>
          </pc:sldLayoutMkLst>
        </pc:sldLayoutChg>
        <pc:sldLayoutChg chg="add del">
          <pc:chgData name="Adrianne Harrison" userId="fc7db249-b531-41a3-980e-135f4a15ce93" providerId="ADAL" clId="{8147B7E3-8020-47A1-B7BE-EC0924AEBE7B}" dt="2024-09-19T15:32:21.341" v="106" actId="26606"/>
          <pc:sldLayoutMkLst>
            <pc:docMk/>
            <pc:sldMasterMk cId="1875317109" sldId="2147483763"/>
            <pc:sldLayoutMk cId="3776602921" sldId="2147483758"/>
          </pc:sldLayoutMkLst>
        </pc:sldLayoutChg>
        <pc:sldLayoutChg chg="add del">
          <pc:chgData name="Adrianne Harrison" userId="fc7db249-b531-41a3-980e-135f4a15ce93" providerId="ADAL" clId="{8147B7E3-8020-47A1-B7BE-EC0924AEBE7B}" dt="2024-09-19T15:32:21.341" v="106" actId="26606"/>
          <pc:sldLayoutMkLst>
            <pc:docMk/>
            <pc:sldMasterMk cId="1875317109" sldId="2147483763"/>
            <pc:sldLayoutMk cId="470146657" sldId="2147483759"/>
          </pc:sldLayoutMkLst>
        </pc:sldLayoutChg>
        <pc:sldLayoutChg chg="add del">
          <pc:chgData name="Adrianne Harrison" userId="fc7db249-b531-41a3-980e-135f4a15ce93" providerId="ADAL" clId="{8147B7E3-8020-47A1-B7BE-EC0924AEBE7B}" dt="2024-09-19T15:32:21.341" v="106" actId="26606"/>
          <pc:sldLayoutMkLst>
            <pc:docMk/>
            <pc:sldMasterMk cId="1875317109" sldId="2147483763"/>
            <pc:sldLayoutMk cId="319334348" sldId="2147483760"/>
          </pc:sldLayoutMkLst>
        </pc:sldLayoutChg>
        <pc:sldLayoutChg chg="add del">
          <pc:chgData name="Adrianne Harrison" userId="fc7db249-b531-41a3-980e-135f4a15ce93" providerId="ADAL" clId="{8147B7E3-8020-47A1-B7BE-EC0924AEBE7B}" dt="2024-09-19T15:32:21.341" v="106" actId="26606"/>
          <pc:sldLayoutMkLst>
            <pc:docMk/>
            <pc:sldMasterMk cId="1875317109" sldId="2147483763"/>
            <pc:sldLayoutMk cId="88998691" sldId="2147483761"/>
          </pc:sldLayoutMkLst>
        </pc:sldLayoutChg>
        <pc:sldLayoutChg chg="add del">
          <pc:chgData name="Adrianne Harrison" userId="fc7db249-b531-41a3-980e-135f4a15ce93" providerId="ADAL" clId="{8147B7E3-8020-47A1-B7BE-EC0924AEBE7B}" dt="2024-09-19T15:32:21.341" v="106" actId="26606"/>
          <pc:sldLayoutMkLst>
            <pc:docMk/>
            <pc:sldMasterMk cId="1875317109" sldId="2147483763"/>
            <pc:sldLayoutMk cId="2619788792" sldId="2147483762"/>
          </pc:sldLayoutMkLst>
        </pc:sldLayoutChg>
      </pc:sldMasterChg>
      <pc:sldMasterChg chg="add addSldLayout">
        <pc:chgData name="Adrianne Harrison" userId="fc7db249-b531-41a3-980e-135f4a15ce93" providerId="ADAL" clId="{8147B7E3-8020-47A1-B7BE-EC0924AEBE7B}" dt="2024-09-19T15:32:21.341" v="106" actId="26606"/>
        <pc:sldMasterMkLst>
          <pc:docMk/>
          <pc:sldMasterMk cId="2414917729" sldId="2147483826"/>
        </pc:sldMasterMkLst>
        <pc:sldLayoutChg chg="add">
          <pc:chgData name="Adrianne Harrison" userId="fc7db249-b531-41a3-980e-135f4a15ce93" providerId="ADAL" clId="{8147B7E3-8020-47A1-B7BE-EC0924AEBE7B}" dt="2024-09-19T15:32:21.341" v="106" actId="26606"/>
          <pc:sldLayoutMkLst>
            <pc:docMk/>
            <pc:sldMasterMk cId="2414917729" sldId="2147483826"/>
            <pc:sldLayoutMk cId="3144419974" sldId="2147483815"/>
          </pc:sldLayoutMkLst>
        </pc:sldLayoutChg>
        <pc:sldLayoutChg chg="add">
          <pc:chgData name="Adrianne Harrison" userId="fc7db249-b531-41a3-980e-135f4a15ce93" providerId="ADAL" clId="{8147B7E3-8020-47A1-B7BE-EC0924AEBE7B}" dt="2024-09-19T15:32:21.341" v="106" actId="26606"/>
          <pc:sldLayoutMkLst>
            <pc:docMk/>
            <pc:sldMasterMk cId="2414917729" sldId="2147483826"/>
            <pc:sldLayoutMk cId="3370920336" sldId="2147483816"/>
          </pc:sldLayoutMkLst>
        </pc:sldLayoutChg>
        <pc:sldLayoutChg chg="add">
          <pc:chgData name="Adrianne Harrison" userId="fc7db249-b531-41a3-980e-135f4a15ce93" providerId="ADAL" clId="{8147B7E3-8020-47A1-B7BE-EC0924AEBE7B}" dt="2024-09-19T15:32:21.341" v="106" actId="26606"/>
          <pc:sldLayoutMkLst>
            <pc:docMk/>
            <pc:sldMasterMk cId="2414917729" sldId="2147483826"/>
            <pc:sldLayoutMk cId="3262592745" sldId="2147483817"/>
          </pc:sldLayoutMkLst>
        </pc:sldLayoutChg>
        <pc:sldLayoutChg chg="add">
          <pc:chgData name="Adrianne Harrison" userId="fc7db249-b531-41a3-980e-135f4a15ce93" providerId="ADAL" clId="{8147B7E3-8020-47A1-B7BE-EC0924AEBE7B}" dt="2024-09-19T15:32:21.341" v="106" actId="26606"/>
          <pc:sldLayoutMkLst>
            <pc:docMk/>
            <pc:sldMasterMk cId="2414917729" sldId="2147483826"/>
            <pc:sldLayoutMk cId="4035680858" sldId="2147483818"/>
          </pc:sldLayoutMkLst>
        </pc:sldLayoutChg>
        <pc:sldLayoutChg chg="add">
          <pc:chgData name="Adrianne Harrison" userId="fc7db249-b531-41a3-980e-135f4a15ce93" providerId="ADAL" clId="{8147B7E3-8020-47A1-B7BE-EC0924AEBE7B}" dt="2024-09-19T15:32:21.341" v="106" actId="26606"/>
          <pc:sldLayoutMkLst>
            <pc:docMk/>
            <pc:sldMasterMk cId="2414917729" sldId="2147483826"/>
            <pc:sldLayoutMk cId="846527325" sldId="2147483819"/>
          </pc:sldLayoutMkLst>
        </pc:sldLayoutChg>
        <pc:sldLayoutChg chg="add">
          <pc:chgData name="Adrianne Harrison" userId="fc7db249-b531-41a3-980e-135f4a15ce93" providerId="ADAL" clId="{8147B7E3-8020-47A1-B7BE-EC0924AEBE7B}" dt="2024-09-19T15:32:21.341" v="106" actId="26606"/>
          <pc:sldLayoutMkLst>
            <pc:docMk/>
            <pc:sldMasterMk cId="2414917729" sldId="2147483826"/>
            <pc:sldLayoutMk cId="3728727607" sldId="2147483820"/>
          </pc:sldLayoutMkLst>
        </pc:sldLayoutChg>
        <pc:sldLayoutChg chg="add">
          <pc:chgData name="Adrianne Harrison" userId="fc7db249-b531-41a3-980e-135f4a15ce93" providerId="ADAL" clId="{8147B7E3-8020-47A1-B7BE-EC0924AEBE7B}" dt="2024-09-19T15:32:21.341" v="106" actId="26606"/>
          <pc:sldLayoutMkLst>
            <pc:docMk/>
            <pc:sldMasterMk cId="2414917729" sldId="2147483826"/>
            <pc:sldLayoutMk cId="3054939484" sldId="2147483821"/>
          </pc:sldLayoutMkLst>
        </pc:sldLayoutChg>
        <pc:sldLayoutChg chg="add">
          <pc:chgData name="Adrianne Harrison" userId="fc7db249-b531-41a3-980e-135f4a15ce93" providerId="ADAL" clId="{8147B7E3-8020-47A1-B7BE-EC0924AEBE7B}" dt="2024-09-19T15:32:21.341" v="106" actId="26606"/>
          <pc:sldLayoutMkLst>
            <pc:docMk/>
            <pc:sldMasterMk cId="2414917729" sldId="2147483826"/>
            <pc:sldLayoutMk cId="3887752826" sldId="2147483822"/>
          </pc:sldLayoutMkLst>
        </pc:sldLayoutChg>
        <pc:sldLayoutChg chg="add">
          <pc:chgData name="Adrianne Harrison" userId="fc7db249-b531-41a3-980e-135f4a15ce93" providerId="ADAL" clId="{8147B7E3-8020-47A1-B7BE-EC0924AEBE7B}" dt="2024-09-19T15:32:21.341" v="106" actId="26606"/>
          <pc:sldLayoutMkLst>
            <pc:docMk/>
            <pc:sldMasterMk cId="2414917729" sldId="2147483826"/>
            <pc:sldLayoutMk cId="1558391712" sldId="2147483823"/>
          </pc:sldLayoutMkLst>
        </pc:sldLayoutChg>
        <pc:sldLayoutChg chg="add">
          <pc:chgData name="Adrianne Harrison" userId="fc7db249-b531-41a3-980e-135f4a15ce93" providerId="ADAL" clId="{8147B7E3-8020-47A1-B7BE-EC0924AEBE7B}" dt="2024-09-19T15:32:21.341" v="106" actId="26606"/>
          <pc:sldLayoutMkLst>
            <pc:docMk/>
            <pc:sldMasterMk cId="2414917729" sldId="2147483826"/>
            <pc:sldLayoutMk cId="980394144" sldId="2147483824"/>
          </pc:sldLayoutMkLst>
        </pc:sldLayoutChg>
        <pc:sldLayoutChg chg="add">
          <pc:chgData name="Adrianne Harrison" userId="fc7db249-b531-41a3-980e-135f4a15ce93" providerId="ADAL" clId="{8147B7E3-8020-47A1-B7BE-EC0924AEBE7B}" dt="2024-09-19T15:32:21.341" v="106" actId="26606"/>
          <pc:sldLayoutMkLst>
            <pc:docMk/>
            <pc:sldMasterMk cId="2414917729" sldId="2147483826"/>
            <pc:sldLayoutMk cId="3588957511" sldId="2147483825"/>
          </pc:sldLayoutMkLst>
        </pc:sldLayoutChg>
      </pc:sldMasterChg>
      <pc:sldMasterChg chg="del delSldLayout">
        <pc:chgData name="Adrianne Harrison" userId="fc7db249-b531-41a3-980e-135f4a15ce93" providerId="ADAL" clId="{8147B7E3-8020-47A1-B7BE-EC0924AEBE7B}" dt="2024-09-19T15:43:46.101" v="563" actId="47"/>
        <pc:sldMasterMkLst>
          <pc:docMk/>
          <pc:sldMasterMk cId="2188113753" sldId="2147483827"/>
        </pc:sldMasterMkLst>
        <pc:sldLayoutChg chg="del">
          <pc:chgData name="Adrianne Harrison" userId="fc7db249-b531-41a3-980e-135f4a15ce93" providerId="ADAL" clId="{8147B7E3-8020-47A1-B7BE-EC0924AEBE7B}" dt="2024-09-19T15:43:46.101" v="563" actId="47"/>
          <pc:sldLayoutMkLst>
            <pc:docMk/>
            <pc:sldMasterMk cId="2188113753" sldId="2147483827"/>
            <pc:sldLayoutMk cId="2648313526" sldId="2147483828"/>
          </pc:sldLayoutMkLst>
        </pc:sldLayoutChg>
        <pc:sldLayoutChg chg="del">
          <pc:chgData name="Adrianne Harrison" userId="fc7db249-b531-41a3-980e-135f4a15ce93" providerId="ADAL" clId="{8147B7E3-8020-47A1-B7BE-EC0924AEBE7B}" dt="2024-09-19T15:43:46.101" v="563" actId="47"/>
          <pc:sldLayoutMkLst>
            <pc:docMk/>
            <pc:sldMasterMk cId="2188113753" sldId="2147483827"/>
            <pc:sldLayoutMk cId="1945342345" sldId="2147483829"/>
          </pc:sldLayoutMkLst>
        </pc:sldLayoutChg>
        <pc:sldLayoutChg chg="del">
          <pc:chgData name="Adrianne Harrison" userId="fc7db249-b531-41a3-980e-135f4a15ce93" providerId="ADAL" clId="{8147B7E3-8020-47A1-B7BE-EC0924AEBE7B}" dt="2024-09-19T15:43:46.101" v="563" actId="47"/>
          <pc:sldLayoutMkLst>
            <pc:docMk/>
            <pc:sldMasterMk cId="2188113753" sldId="2147483827"/>
            <pc:sldLayoutMk cId="2279378063" sldId="2147483830"/>
          </pc:sldLayoutMkLst>
        </pc:sldLayoutChg>
        <pc:sldLayoutChg chg="del">
          <pc:chgData name="Adrianne Harrison" userId="fc7db249-b531-41a3-980e-135f4a15ce93" providerId="ADAL" clId="{8147B7E3-8020-47A1-B7BE-EC0924AEBE7B}" dt="2024-09-19T15:43:46.101" v="563" actId="47"/>
          <pc:sldLayoutMkLst>
            <pc:docMk/>
            <pc:sldMasterMk cId="2188113753" sldId="2147483827"/>
            <pc:sldLayoutMk cId="2150899245" sldId="2147483831"/>
          </pc:sldLayoutMkLst>
        </pc:sldLayoutChg>
        <pc:sldLayoutChg chg="del">
          <pc:chgData name="Adrianne Harrison" userId="fc7db249-b531-41a3-980e-135f4a15ce93" providerId="ADAL" clId="{8147B7E3-8020-47A1-B7BE-EC0924AEBE7B}" dt="2024-09-19T15:43:46.101" v="563" actId="47"/>
          <pc:sldLayoutMkLst>
            <pc:docMk/>
            <pc:sldMasterMk cId="2188113753" sldId="2147483827"/>
            <pc:sldLayoutMk cId="2120006758" sldId="2147483832"/>
          </pc:sldLayoutMkLst>
        </pc:sldLayoutChg>
        <pc:sldLayoutChg chg="del">
          <pc:chgData name="Adrianne Harrison" userId="fc7db249-b531-41a3-980e-135f4a15ce93" providerId="ADAL" clId="{8147B7E3-8020-47A1-B7BE-EC0924AEBE7B}" dt="2024-09-19T15:43:46.101" v="563" actId="47"/>
          <pc:sldLayoutMkLst>
            <pc:docMk/>
            <pc:sldMasterMk cId="2188113753" sldId="2147483827"/>
            <pc:sldLayoutMk cId="3233769770" sldId="2147483833"/>
          </pc:sldLayoutMkLst>
        </pc:sldLayoutChg>
        <pc:sldLayoutChg chg="del">
          <pc:chgData name="Adrianne Harrison" userId="fc7db249-b531-41a3-980e-135f4a15ce93" providerId="ADAL" clId="{8147B7E3-8020-47A1-B7BE-EC0924AEBE7B}" dt="2024-09-19T15:43:46.101" v="563" actId="47"/>
          <pc:sldLayoutMkLst>
            <pc:docMk/>
            <pc:sldMasterMk cId="2188113753" sldId="2147483827"/>
            <pc:sldLayoutMk cId="1633011187" sldId="2147483834"/>
          </pc:sldLayoutMkLst>
        </pc:sldLayoutChg>
        <pc:sldLayoutChg chg="del">
          <pc:chgData name="Adrianne Harrison" userId="fc7db249-b531-41a3-980e-135f4a15ce93" providerId="ADAL" clId="{8147B7E3-8020-47A1-B7BE-EC0924AEBE7B}" dt="2024-09-19T15:43:46.101" v="563" actId="47"/>
          <pc:sldLayoutMkLst>
            <pc:docMk/>
            <pc:sldMasterMk cId="2188113753" sldId="2147483827"/>
            <pc:sldLayoutMk cId="1094002787" sldId="2147483835"/>
          </pc:sldLayoutMkLst>
        </pc:sldLayoutChg>
        <pc:sldLayoutChg chg="del">
          <pc:chgData name="Adrianne Harrison" userId="fc7db249-b531-41a3-980e-135f4a15ce93" providerId="ADAL" clId="{8147B7E3-8020-47A1-B7BE-EC0924AEBE7B}" dt="2024-09-19T15:43:46.101" v="563" actId="47"/>
          <pc:sldLayoutMkLst>
            <pc:docMk/>
            <pc:sldMasterMk cId="2188113753" sldId="2147483827"/>
            <pc:sldLayoutMk cId="1156420131" sldId="2147483836"/>
          </pc:sldLayoutMkLst>
        </pc:sldLayoutChg>
        <pc:sldLayoutChg chg="del">
          <pc:chgData name="Adrianne Harrison" userId="fc7db249-b531-41a3-980e-135f4a15ce93" providerId="ADAL" clId="{8147B7E3-8020-47A1-B7BE-EC0924AEBE7B}" dt="2024-09-19T15:43:46.101" v="563" actId="47"/>
          <pc:sldLayoutMkLst>
            <pc:docMk/>
            <pc:sldMasterMk cId="2188113753" sldId="2147483827"/>
            <pc:sldLayoutMk cId="1302399074" sldId="2147483837"/>
          </pc:sldLayoutMkLst>
        </pc:sldLayoutChg>
        <pc:sldLayoutChg chg="del">
          <pc:chgData name="Adrianne Harrison" userId="fc7db249-b531-41a3-980e-135f4a15ce93" providerId="ADAL" clId="{8147B7E3-8020-47A1-B7BE-EC0924AEBE7B}" dt="2024-09-19T15:43:46.101" v="563" actId="47"/>
          <pc:sldLayoutMkLst>
            <pc:docMk/>
            <pc:sldMasterMk cId="2188113753" sldId="2147483827"/>
            <pc:sldLayoutMk cId="785777744" sldId="2147483838"/>
          </pc:sldLayoutMkLst>
        </pc:sldLayoutChg>
        <pc:sldLayoutChg chg="del">
          <pc:chgData name="Adrianne Harrison" userId="fc7db249-b531-41a3-980e-135f4a15ce93" providerId="ADAL" clId="{8147B7E3-8020-47A1-B7BE-EC0924AEBE7B}" dt="2024-09-19T15:43:46.101" v="563" actId="47"/>
          <pc:sldLayoutMkLst>
            <pc:docMk/>
            <pc:sldMasterMk cId="2188113753" sldId="2147483827"/>
            <pc:sldLayoutMk cId="770382670" sldId="2147483839"/>
          </pc:sldLayoutMkLst>
        </pc:sldLayoutChg>
        <pc:sldLayoutChg chg="del">
          <pc:chgData name="Adrianne Harrison" userId="fc7db249-b531-41a3-980e-135f4a15ce93" providerId="ADAL" clId="{8147B7E3-8020-47A1-B7BE-EC0924AEBE7B}" dt="2024-09-19T15:43:46.101" v="563" actId="47"/>
          <pc:sldLayoutMkLst>
            <pc:docMk/>
            <pc:sldMasterMk cId="2188113753" sldId="2147483827"/>
            <pc:sldLayoutMk cId="2942196977" sldId="2147483840"/>
          </pc:sldLayoutMkLst>
        </pc:sldLayoutChg>
        <pc:sldLayoutChg chg="del">
          <pc:chgData name="Adrianne Harrison" userId="fc7db249-b531-41a3-980e-135f4a15ce93" providerId="ADAL" clId="{8147B7E3-8020-47A1-B7BE-EC0924AEBE7B}" dt="2024-09-19T15:43:46.101" v="563" actId="47"/>
          <pc:sldLayoutMkLst>
            <pc:docMk/>
            <pc:sldMasterMk cId="2188113753" sldId="2147483827"/>
            <pc:sldLayoutMk cId="4221832399" sldId="2147483841"/>
          </pc:sldLayoutMkLst>
        </pc:sldLayoutChg>
        <pc:sldLayoutChg chg="del">
          <pc:chgData name="Adrianne Harrison" userId="fc7db249-b531-41a3-980e-135f4a15ce93" providerId="ADAL" clId="{8147B7E3-8020-47A1-B7BE-EC0924AEBE7B}" dt="2024-09-19T15:43:46.101" v="563" actId="47"/>
          <pc:sldLayoutMkLst>
            <pc:docMk/>
            <pc:sldMasterMk cId="2188113753" sldId="2147483827"/>
            <pc:sldLayoutMk cId="349242889" sldId="2147483842"/>
          </pc:sldLayoutMkLst>
        </pc:sldLayoutChg>
        <pc:sldLayoutChg chg="del">
          <pc:chgData name="Adrianne Harrison" userId="fc7db249-b531-41a3-980e-135f4a15ce93" providerId="ADAL" clId="{8147B7E3-8020-47A1-B7BE-EC0924AEBE7B}" dt="2024-09-19T15:43:46.101" v="563" actId="47"/>
          <pc:sldLayoutMkLst>
            <pc:docMk/>
            <pc:sldMasterMk cId="2188113753" sldId="2147483827"/>
            <pc:sldLayoutMk cId="1603187709" sldId="2147483843"/>
          </pc:sldLayoutMkLst>
        </pc:sldLayoutChg>
      </pc:sldMasterChg>
    </pc:docChg>
  </pc:docChgLst>
  <pc:docChgLst>
    <pc:chgData name="Adrianne Harrison" userId="S::aharrison@nbrc.gov::fc7db249-b531-41a3-980e-135f4a15ce93" providerId="AD" clId="Web-{1D07CEC4-49C3-201B-FC14-6DD49193FD5A}"/>
    <pc:docChg chg="delSld modSld sldOrd">
      <pc:chgData name="Adrianne Harrison" userId="S::aharrison@nbrc.gov::fc7db249-b531-41a3-980e-135f4a15ce93" providerId="AD" clId="Web-{1D07CEC4-49C3-201B-FC14-6DD49193FD5A}" dt="2024-09-26T16:32:58.041" v="154" actId="20577"/>
      <pc:docMkLst>
        <pc:docMk/>
      </pc:docMkLst>
      <pc:sldChg chg="del">
        <pc:chgData name="Adrianne Harrison" userId="S::aharrison@nbrc.gov::fc7db249-b531-41a3-980e-135f4a15ce93" providerId="AD" clId="Web-{1D07CEC4-49C3-201B-FC14-6DD49193FD5A}" dt="2024-09-26T16:23:43.562" v="20"/>
        <pc:sldMkLst>
          <pc:docMk/>
          <pc:sldMk cId="2592840805" sldId="714"/>
        </pc:sldMkLst>
      </pc:sldChg>
      <pc:sldChg chg="modSp ord">
        <pc:chgData name="Adrianne Harrison" userId="S::aharrison@nbrc.gov::fc7db249-b531-41a3-980e-135f4a15ce93" providerId="AD" clId="Web-{1D07CEC4-49C3-201B-FC14-6DD49193FD5A}" dt="2024-09-26T16:20:48.033" v="5" actId="20577"/>
        <pc:sldMkLst>
          <pc:docMk/>
          <pc:sldMk cId="3267368422" sldId="725"/>
        </pc:sldMkLst>
        <pc:spChg chg="mod">
          <ac:chgData name="Adrianne Harrison" userId="S::aharrison@nbrc.gov::fc7db249-b531-41a3-980e-135f4a15ce93" providerId="AD" clId="Web-{1D07CEC4-49C3-201B-FC14-6DD49193FD5A}" dt="2024-09-26T16:20:48.033" v="5" actId="20577"/>
          <ac:spMkLst>
            <pc:docMk/>
            <pc:sldMk cId="3267368422" sldId="725"/>
            <ac:spMk id="2" creationId="{B2A95C40-4BEC-4FF4-9F5A-A6A786967D8B}"/>
          </ac:spMkLst>
        </pc:spChg>
      </pc:sldChg>
      <pc:sldChg chg="addSp modSp">
        <pc:chgData name="Adrianne Harrison" userId="S::aharrison@nbrc.gov::fc7db249-b531-41a3-980e-135f4a15ce93" providerId="AD" clId="Web-{1D07CEC4-49C3-201B-FC14-6DD49193FD5A}" dt="2024-09-26T16:23:04.828" v="18" actId="20577"/>
        <pc:sldMkLst>
          <pc:docMk/>
          <pc:sldMk cId="1311095053" sldId="753"/>
        </pc:sldMkLst>
        <pc:spChg chg="mod">
          <ac:chgData name="Adrianne Harrison" userId="S::aharrison@nbrc.gov::fc7db249-b531-41a3-980e-135f4a15ce93" providerId="AD" clId="Web-{1D07CEC4-49C3-201B-FC14-6DD49193FD5A}" dt="2024-09-26T16:21:39.235" v="6" actId="1076"/>
          <ac:spMkLst>
            <pc:docMk/>
            <pc:sldMk cId="1311095053" sldId="753"/>
            <ac:spMk id="3" creationId="{AEB360DD-5119-DFFE-D0D6-A3CD618A8014}"/>
          </ac:spMkLst>
        </pc:spChg>
        <pc:spChg chg="add mod">
          <ac:chgData name="Adrianne Harrison" userId="S::aharrison@nbrc.gov::fc7db249-b531-41a3-980e-135f4a15ce93" providerId="AD" clId="Web-{1D07CEC4-49C3-201B-FC14-6DD49193FD5A}" dt="2024-09-26T16:23:04.828" v="18" actId="20577"/>
          <ac:spMkLst>
            <pc:docMk/>
            <pc:sldMk cId="1311095053" sldId="753"/>
            <ac:spMk id="13" creationId="{8C2B8230-9EEA-CF9C-BDEC-A930C9098813}"/>
          </ac:spMkLst>
        </pc:spChg>
      </pc:sldChg>
      <pc:sldChg chg="del">
        <pc:chgData name="Adrianne Harrison" userId="S::aharrison@nbrc.gov::fc7db249-b531-41a3-980e-135f4a15ce93" providerId="AD" clId="Web-{1D07CEC4-49C3-201B-FC14-6DD49193FD5A}" dt="2024-09-26T16:27:42.169" v="28"/>
        <pc:sldMkLst>
          <pc:docMk/>
          <pc:sldMk cId="3265652172" sldId="762"/>
        </pc:sldMkLst>
      </pc:sldChg>
      <pc:sldChg chg="addSp">
        <pc:chgData name="Adrianne Harrison" userId="S::aharrison@nbrc.gov::fc7db249-b531-41a3-980e-135f4a15ce93" providerId="AD" clId="Web-{1D07CEC4-49C3-201B-FC14-6DD49193FD5A}" dt="2024-09-26T16:23:13.703" v="19"/>
        <pc:sldMkLst>
          <pc:docMk/>
          <pc:sldMk cId="3025200485" sldId="766"/>
        </pc:sldMkLst>
        <pc:spChg chg="add">
          <ac:chgData name="Adrianne Harrison" userId="S::aharrison@nbrc.gov::fc7db249-b531-41a3-980e-135f4a15ce93" providerId="AD" clId="Web-{1D07CEC4-49C3-201B-FC14-6DD49193FD5A}" dt="2024-09-26T16:23:13.703" v="19"/>
          <ac:spMkLst>
            <pc:docMk/>
            <pc:sldMk cId="3025200485" sldId="766"/>
            <ac:spMk id="14" creationId="{A71D42D4-6528-EED1-88F6-F5EDD8BA6DFB}"/>
          </ac:spMkLst>
        </pc:spChg>
      </pc:sldChg>
      <pc:sldChg chg="addSp delSp modSp">
        <pc:chgData name="Adrianne Harrison" userId="S::aharrison@nbrc.gov::fc7db249-b531-41a3-980e-135f4a15ce93" providerId="AD" clId="Web-{1D07CEC4-49C3-201B-FC14-6DD49193FD5A}" dt="2024-09-26T16:23:00.781" v="17" actId="20577"/>
        <pc:sldMkLst>
          <pc:docMk/>
          <pc:sldMk cId="2182320537" sldId="767"/>
        </pc:sldMkLst>
        <pc:spChg chg="del">
          <ac:chgData name="Adrianne Harrison" userId="S::aharrison@nbrc.gov::fc7db249-b531-41a3-980e-135f4a15ce93" providerId="AD" clId="Web-{1D07CEC4-49C3-201B-FC14-6DD49193FD5A}" dt="2024-09-26T16:22:52.110" v="14"/>
          <ac:spMkLst>
            <pc:docMk/>
            <pc:sldMk cId="2182320537" sldId="767"/>
            <ac:spMk id="14" creationId="{B6F31C80-C0A0-D3FA-7856-70688D4A4B7A}"/>
          </ac:spMkLst>
        </pc:spChg>
        <pc:spChg chg="add mod">
          <ac:chgData name="Adrianne Harrison" userId="S::aharrison@nbrc.gov::fc7db249-b531-41a3-980e-135f4a15ce93" providerId="AD" clId="Web-{1D07CEC4-49C3-201B-FC14-6DD49193FD5A}" dt="2024-09-26T16:23:00.781" v="17" actId="20577"/>
          <ac:spMkLst>
            <pc:docMk/>
            <pc:sldMk cId="2182320537" sldId="767"/>
            <ac:spMk id="15" creationId="{3EB91FB4-3839-BDA0-4785-979EE392195B}"/>
          </ac:spMkLst>
        </pc:spChg>
      </pc:sldChg>
      <pc:sldChg chg="addSp delSp modSp">
        <pc:chgData name="Adrianne Harrison" userId="S::aharrison@nbrc.gov::fc7db249-b531-41a3-980e-135f4a15ce93" providerId="AD" clId="Web-{1D07CEC4-49C3-201B-FC14-6DD49193FD5A}" dt="2024-09-26T16:32:58.041" v="154" actId="20577"/>
        <pc:sldMkLst>
          <pc:docMk/>
          <pc:sldMk cId="1973507130" sldId="775"/>
        </pc:sldMkLst>
        <pc:spChg chg="mod">
          <ac:chgData name="Adrianne Harrison" userId="S::aharrison@nbrc.gov::fc7db249-b531-41a3-980e-135f4a15ce93" providerId="AD" clId="Web-{1D07CEC4-49C3-201B-FC14-6DD49193FD5A}" dt="2024-09-26T16:32:58.041" v="154" actId="20577"/>
          <ac:spMkLst>
            <pc:docMk/>
            <pc:sldMk cId="1973507130" sldId="775"/>
            <ac:spMk id="3" creationId="{AEB360DD-5119-DFFE-D0D6-A3CD618A8014}"/>
          </ac:spMkLst>
        </pc:spChg>
        <pc:picChg chg="add mod">
          <ac:chgData name="Adrianne Harrison" userId="S::aharrison@nbrc.gov::fc7db249-b531-41a3-980e-135f4a15ce93" providerId="AD" clId="Web-{1D07CEC4-49C3-201B-FC14-6DD49193FD5A}" dt="2024-09-26T16:28:57.575" v="36" actId="14100"/>
          <ac:picMkLst>
            <pc:docMk/>
            <pc:sldMk cId="1973507130" sldId="775"/>
            <ac:picMk id="13" creationId="{F41DBB83-4B8A-37DB-A87D-17AA184FEF78}"/>
          </ac:picMkLst>
        </pc:picChg>
        <pc:picChg chg="del">
          <ac:chgData name="Adrianne Harrison" userId="S::aharrison@nbrc.gov::fc7db249-b531-41a3-980e-135f4a15ce93" providerId="AD" clId="Web-{1D07CEC4-49C3-201B-FC14-6DD49193FD5A}" dt="2024-09-26T16:28:30.184" v="29"/>
          <ac:picMkLst>
            <pc:docMk/>
            <pc:sldMk cId="1973507130" sldId="775"/>
            <ac:picMk id="14" creationId="{46AAC7E4-B4F6-256A-1DD5-055502FD23F1}"/>
          </ac:picMkLst>
        </pc:picChg>
        <pc:picChg chg="add mod">
          <ac:chgData name="Adrianne Harrison" userId="S::aharrison@nbrc.gov::fc7db249-b531-41a3-980e-135f4a15ce93" providerId="AD" clId="Web-{1D07CEC4-49C3-201B-FC14-6DD49193FD5A}" dt="2024-09-26T16:31:31.854" v="151" actId="1076"/>
          <ac:picMkLst>
            <pc:docMk/>
            <pc:sldMk cId="1973507130" sldId="775"/>
            <ac:picMk id="15" creationId="{1611A7D0-E633-923B-F712-70A3F054266F}"/>
          </ac:picMkLst>
        </pc:picChg>
        <pc:picChg chg="del">
          <ac:chgData name="Adrianne Harrison" userId="S::aharrison@nbrc.gov::fc7db249-b531-41a3-980e-135f4a15ce93" providerId="AD" clId="Web-{1D07CEC4-49C3-201B-FC14-6DD49193FD5A}" dt="2024-09-26T16:28:31.309" v="30"/>
          <ac:picMkLst>
            <pc:docMk/>
            <pc:sldMk cId="1973507130" sldId="775"/>
            <ac:picMk id="16" creationId="{C252CCE1-05D1-1E0D-DED2-2CE894110BE4}"/>
          </ac:picMkLst>
        </pc:picChg>
      </pc:sldChg>
      <pc:sldChg chg="modSp">
        <pc:chgData name="Adrianne Harrison" userId="S::aharrison@nbrc.gov::fc7db249-b531-41a3-980e-135f4a15ce93" providerId="AD" clId="Web-{1D07CEC4-49C3-201B-FC14-6DD49193FD5A}" dt="2024-09-26T16:26:58.216" v="27" actId="20577"/>
        <pc:sldMkLst>
          <pc:docMk/>
          <pc:sldMk cId="1496879420" sldId="781"/>
        </pc:sldMkLst>
        <pc:spChg chg="mod">
          <ac:chgData name="Adrianne Harrison" userId="S::aharrison@nbrc.gov::fc7db249-b531-41a3-980e-135f4a15ce93" providerId="AD" clId="Web-{1D07CEC4-49C3-201B-FC14-6DD49193FD5A}" dt="2024-09-26T16:26:58.216" v="27" actId="20577"/>
          <ac:spMkLst>
            <pc:docMk/>
            <pc:sldMk cId="1496879420" sldId="781"/>
            <ac:spMk id="3" creationId="{AEB360DD-5119-DFFE-D0D6-A3CD618A8014}"/>
          </ac:spMkLst>
        </pc:spChg>
      </pc:sldChg>
    </pc:docChg>
  </pc:docChgLst>
  <pc:docChgLst>
    <pc:chgData name="Adrianne Harrison" userId="S::aharrison@nbrc.gov::fc7db249-b531-41a3-980e-135f4a15ce93" providerId="AD" clId="Web-{C2BEA9A5-29DB-D35B-2377-A57B04C9C8BC}"/>
    <pc:docChg chg="delSld modSld sldOrd">
      <pc:chgData name="Adrianne Harrison" userId="S::aharrison@nbrc.gov::fc7db249-b531-41a3-980e-135f4a15ce93" providerId="AD" clId="Web-{C2BEA9A5-29DB-D35B-2377-A57B04C9C8BC}" dt="2024-09-24T19:03:41.489" v="38" actId="20577"/>
      <pc:docMkLst>
        <pc:docMk/>
      </pc:docMkLst>
      <pc:sldChg chg="modSp">
        <pc:chgData name="Adrianne Harrison" userId="S::aharrison@nbrc.gov::fc7db249-b531-41a3-980e-135f4a15ce93" providerId="AD" clId="Web-{C2BEA9A5-29DB-D35B-2377-A57B04C9C8BC}" dt="2024-09-24T19:03:41.489" v="38" actId="20577"/>
        <pc:sldMkLst>
          <pc:docMk/>
          <pc:sldMk cId="3112203160" sldId="592"/>
        </pc:sldMkLst>
        <pc:spChg chg="mod">
          <ac:chgData name="Adrianne Harrison" userId="S::aharrison@nbrc.gov::fc7db249-b531-41a3-980e-135f4a15ce93" providerId="AD" clId="Web-{C2BEA9A5-29DB-D35B-2377-A57B04C9C8BC}" dt="2024-09-24T19:03:41.489" v="38" actId="20577"/>
          <ac:spMkLst>
            <pc:docMk/>
            <pc:sldMk cId="3112203160" sldId="592"/>
            <ac:spMk id="14" creationId="{A052DEE0-FD94-2F49-AEDE-7DEEE0073475}"/>
          </ac:spMkLst>
        </pc:spChg>
      </pc:sldChg>
      <pc:sldChg chg="del">
        <pc:chgData name="Adrianne Harrison" userId="S::aharrison@nbrc.gov::fc7db249-b531-41a3-980e-135f4a15ce93" providerId="AD" clId="Web-{C2BEA9A5-29DB-D35B-2377-A57B04C9C8BC}" dt="2024-09-24T18:53:47.538" v="0"/>
        <pc:sldMkLst>
          <pc:docMk/>
          <pc:sldMk cId="2294847578" sldId="769"/>
        </pc:sldMkLst>
      </pc:sldChg>
      <pc:sldChg chg="del ord">
        <pc:chgData name="Adrianne Harrison" userId="S::aharrison@nbrc.gov::fc7db249-b531-41a3-980e-135f4a15ce93" providerId="AD" clId="Web-{C2BEA9A5-29DB-D35B-2377-A57B04C9C8BC}" dt="2024-09-24T18:54:04.163" v="2"/>
        <pc:sldMkLst>
          <pc:docMk/>
          <pc:sldMk cId="1493331777" sldId="77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3B1D3D-02D1-4DEB-9216-F0E1B2160A51}" type="datetimeFigureOut">
              <a:rPr lang="en-US" smtClean="0"/>
              <a:t>9/26/2024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B88C2C-B00F-4DFB-8F1E-F2D8FBE415ED}" type="slidenum">
              <a:rPr lang="en-US" smtClean="0"/>
              <a:t>‹#›</a:t>
            </a:fld>
            <a:endParaRPr lang="en-US"/>
          </a:p>
        </p:txBody>
      </p:sp>
    </p:spTree>
    <p:extLst>
      <p:ext uri="{BB962C8B-B14F-4D97-AF65-F5344CB8AC3E}">
        <p14:creationId xmlns:p14="http://schemas.microsoft.com/office/powerpoint/2010/main" val="1794721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brc.gov/content/administratio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Marina</a:t>
            </a:r>
          </a:p>
          <a:p>
            <a:endParaRPr lang="en-US">
              <a:cs typeface="Calibri"/>
            </a:endParaRPr>
          </a:p>
          <a:p>
            <a:r>
              <a:rPr lang="en-US">
                <a:cs typeface="Calibri"/>
              </a:rPr>
              <a:t>HIT RECORD!</a:t>
            </a:r>
          </a:p>
          <a:p>
            <a:endParaRPr lang="en-US">
              <a:cs typeface="Calibri"/>
            </a:endParaRPr>
          </a:p>
          <a:p>
            <a:r>
              <a:rPr lang="en-US">
                <a:cs typeface="Calibri"/>
              </a:rPr>
              <a:t>Welcome and housekeeping items:</a:t>
            </a:r>
          </a:p>
          <a:p>
            <a:r>
              <a:rPr lang="en-US">
                <a:cs typeface="Calibri"/>
              </a:rPr>
              <a:t>First of all, congratulations to you all, as you have officially been invited to submit an application, which means NBRC and state partners valued your project and want to see more!</a:t>
            </a:r>
          </a:p>
          <a:p>
            <a:endParaRPr lang="en-US">
              <a:cs typeface="Calibri"/>
            </a:endParaRPr>
          </a:p>
          <a:p>
            <a:r>
              <a:rPr lang="en-US">
                <a:cs typeface="Calibri"/>
              </a:rPr>
              <a:t>This is the first in a series of workshops meant to support those invited to apply with the various nuances of the NBRC program application.  Today's session will focus on the budget documentation within the application.</a:t>
            </a:r>
          </a:p>
          <a:p>
            <a:endParaRPr lang="en-US">
              <a:cs typeface="Calibri"/>
            </a:endParaRPr>
          </a:p>
          <a:p>
            <a:r>
              <a:rPr lang="en-US">
                <a:cs typeface="Calibri"/>
              </a:rPr>
              <a:t>Introduce other NBRC staff and State Program Managers who may be on the call</a:t>
            </a:r>
          </a:p>
          <a:p>
            <a:endParaRPr lang="en-US">
              <a:cs typeface="Calibri"/>
            </a:endParaRPr>
          </a:p>
          <a:p>
            <a:r>
              <a:rPr lang="en-US">
                <a:cs typeface="Calibri"/>
              </a:rPr>
              <a:t>This session will be recorded, and the slides and recording will be made available on the NBRC website. Please keep your microphone muted until the end of this session, at which point we will have plenty of time for questions. You may use the chat function to ask questions along the way.</a:t>
            </a: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3132A-9339-47BF-A6F5-0480B2D867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8478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Adrianne</a:t>
            </a:r>
          </a:p>
          <a:p>
            <a:endParaRPr lang="en-US"/>
          </a:p>
          <a:p>
            <a:pPr marL="171450" indent="-171450">
              <a:buFont typeface="Symbol"/>
              <a:buChar char="•"/>
            </a:pPr>
            <a:r>
              <a:rPr lang="en-US"/>
              <a:t>All costs related to construction activities should be represented in Category 8 of the budget.  </a:t>
            </a:r>
          </a:p>
          <a:p>
            <a:pPr marL="171450" indent="-171450">
              <a:buFont typeface="Symbol"/>
              <a:buChar char="•"/>
            </a:pPr>
            <a:r>
              <a:rPr lang="en-US"/>
              <a:t>Please include a description for each line item that helps reviewers identify the project tasks.  For example, construction of a water storage tank should have a line item related to the water storage tank costs, the site work that is required, etc.  </a:t>
            </a:r>
          </a:p>
          <a:p>
            <a:pPr marL="171450" indent="-171450">
              <a:buFont typeface="Symbol"/>
              <a:buChar char="•"/>
            </a:pPr>
            <a:r>
              <a:rPr lang="en-US"/>
              <a:t>Infrastructure projects are required to have construction costs to be eligible in that category.  If your invitation to apply included “No construction costs”, this means there were no costs identified in the that budget category.  Please review your budget for construction costs and include them in category 8.</a:t>
            </a:r>
          </a:p>
          <a:p>
            <a:endParaRPr lang="en-US"/>
          </a:p>
        </p:txBody>
      </p:sp>
      <p:sp>
        <p:nvSpPr>
          <p:cNvPr id="4" name="Slide Number Placeholder 3"/>
          <p:cNvSpPr>
            <a:spLocks noGrp="1"/>
          </p:cNvSpPr>
          <p:nvPr>
            <p:ph type="sldNum" sz="quarter" idx="5"/>
          </p:nvPr>
        </p:nvSpPr>
        <p:spPr/>
        <p:txBody>
          <a:bodyPr/>
          <a:lstStyle/>
          <a:p>
            <a:fld id="{8923132A-9339-47BF-A6F5-0480B2D867FC}" type="slidenum">
              <a:rPr lang="en-US" smtClean="0"/>
              <a:t>10</a:t>
            </a:fld>
            <a:endParaRPr lang="en-US"/>
          </a:p>
        </p:txBody>
      </p:sp>
    </p:spTree>
    <p:extLst>
      <p:ext uri="{BB962C8B-B14F-4D97-AF65-F5344CB8AC3E}">
        <p14:creationId xmlns:p14="http://schemas.microsoft.com/office/powerpoint/2010/main" val="692146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Adrianne</a:t>
            </a:r>
          </a:p>
          <a:p>
            <a:pPr marL="171450" indent="-171450">
              <a:buFont typeface="Courier New"/>
              <a:buChar char="○"/>
            </a:pPr>
            <a:r>
              <a:rPr lang="en-US"/>
              <a:t>Here are a few common issues to consider when reviewing your completed SF-424cbw:</a:t>
            </a:r>
          </a:p>
          <a:p>
            <a:pPr marL="628650" lvl="1" indent="-171450">
              <a:buFont typeface="Courier New"/>
              <a:buChar char="○"/>
            </a:pPr>
            <a:r>
              <a:rPr lang="en-US"/>
              <a:t>Each line item cost has a description</a:t>
            </a:r>
          </a:p>
          <a:p>
            <a:pPr marL="628650" lvl="1" indent="-171450">
              <a:buFont typeface="Courier New"/>
              <a:buChar char="○"/>
            </a:pPr>
            <a:r>
              <a:rPr lang="en-US"/>
              <a:t>Estimated costs (Column E) are equal to the sum of contributions from all the share columns (Columns G-O)</a:t>
            </a:r>
          </a:p>
          <a:p>
            <a:pPr marL="628650" lvl="1" indent="-171450">
              <a:buFont typeface="Courier New"/>
              <a:buChar char="○"/>
            </a:pPr>
            <a:r>
              <a:rPr lang="en-US"/>
              <a:t>Total of NBRC Share (Column G) matches the NBRC requested amount in your application and does not exceed the amount your project is eligible for.  If you received “exceeds maximum award size” as feedback in your invitation to apply, you’ll want to review the NBRC Share total.</a:t>
            </a:r>
          </a:p>
          <a:p>
            <a:pPr marL="628650" lvl="1" indent="-171450">
              <a:buFont typeface="Courier New"/>
              <a:buChar char="○"/>
            </a:pPr>
            <a:r>
              <a:rPr lang="en-US"/>
              <a:t>The NBRC Share + the Other Federal Funds column should not be more than 80% of the total project costs. If the total of those 2 columns is more than 80%, you have exceeded the federal funding ceiling. You will receive an error message with the Budget Periods Table in the GMS if these totals exceed 80%. If you received “Other Federal Funds” as feedback in your invitation to apply, you’ll want to ensure the total of all federal funds do not exceed 80%.  Congressional Directed Spending (CDS) and American Rescue Plan Act (ARPA) funds are common funding sources that are considered federal funds. </a:t>
            </a:r>
          </a:p>
          <a:p>
            <a:pPr marL="628650" lvl="1" indent="-171450">
              <a:buFont typeface="Courier New"/>
              <a:buChar char="○"/>
            </a:pPr>
            <a:r>
              <a:rPr lang="en-US"/>
              <a:t>Consider using the SF424cbw Summary tab to quickly view the category totals.  The Column totals and Row totals need to match the information provided in the Budget Periods Table, Funding Sources and Commitments Table, and the SF-424 Application for Federal Assistance form.  If awarded funds and these totals do not match, NBRC will need to request revisions to your application.  </a:t>
            </a:r>
          </a:p>
          <a:p>
            <a:endParaRPr lang="en-US"/>
          </a:p>
        </p:txBody>
      </p:sp>
      <p:sp>
        <p:nvSpPr>
          <p:cNvPr id="4" name="Slide Number Placeholder 3"/>
          <p:cNvSpPr>
            <a:spLocks noGrp="1"/>
          </p:cNvSpPr>
          <p:nvPr>
            <p:ph type="sldNum" sz="quarter" idx="5"/>
          </p:nvPr>
        </p:nvSpPr>
        <p:spPr/>
        <p:txBody>
          <a:bodyPr/>
          <a:lstStyle/>
          <a:p>
            <a:fld id="{8923132A-9339-47BF-A6F5-0480B2D867FC}" type="slidenum">
              <a:rPr lang="en-US" smtClean="0"/>
              <a:t>11</a:t>
            </a:fld>
            <a:endParaRPr lang="en-US"/>
          </a:p>
        </p:txBody>
      </p:sp>
    </p:spTree>
    <p:extLst>
      <p:ext uri="{BB962C8B-B14F-4D97-AF65-F5344CB8AC3E}">
        <p14:creationId xmlns:p14="http://schemas.microsoft.com/office/powerpoint/2010/main" val="3445890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Adrianne</a:t>
            </a:r>
          </a:p>
          <a:p>
            <a:pPr marL="171450" indent="-171450">
              <a:buFont typeface="Symbol"/>
              <a:buChar char="•"/>
            </a:pPr>
            <a:r>
              <a:rPr lang="en-US"/>
              <a:t>We will review this form more completely in the 3rd application workshop focused on forms and files, however, I did want to point out one common budget related issue we see in this form.</a:t>
            </a:r>
          </a:p>
          <a:p>
            <a:pPr marL="171450" indent="-171450">
              <a:buFont typeface="Symbol"/>
              <a:buChar char="•"/>
            </a:pPr>
            <a:r>
              <a:rPr lang="en-US"/>
              <a:t>The Federal amount in box 18a of this form should be the total of NBRC Share and the Other Federal Funds column.  The other elements align well with the SF-42cbw share columns.  </a:t>
            </a:r>
          </a:p>
          <a:p>
            <a:endParaRPr lang="en-US"/>
          </a:p>
        </p:txBody>
      </p:sp>
      <p:sp>
        <p:nvSpPr>
          <p:cNvPr id="4" name="Slide Number Placeholder 3"/>
          <p:cNvSpPr>
            <a:spLocks noGrp="1"/>
          </p:cNvSpPr>
          <p:nvPr>
            <p:ph type="sldNum" sz="quarter" idx="5"/>
          </p:nvPr>
        </p:nvSpPr>
        <p:spPr/>
        <p:txBody>
          <a:bodyPr/>
          <a:lstStyle/>
          <a:p>
            <a:fld id="{8923132A-9339-47BF-A6F5-0480B2D867FC}" type="slidenum">
              <a:rPr lang="en-US" smtClean="0"/>
              <a:t>12</a:t>
            </a:fld>
            <a:endParaRPr lang="en-US"/>
          </a:p>
        </p:txBody>
      </p:sp>
    </p:spTree>
    <p:extLst>
      <p:ext uri="{BB962C8B-B14F-4D97-AF65-F5344CB8AC3E}">
        <p14:creationId xmlns:p14="http://schemas.microsoft.com/office/powerpoint/2010/main" val="4219677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Marina</a:t>
            </a:r>
          </a:p>
          <a:p>
            <a:endParaRPr lang="en-US">
              <a:cs typeface="Calibri"/>
            </a:endParaRPr>
          </a:p>
          <a:p>
            <a:r>
              <a:rPr lang="en-US">
                <a:cs typeface="Calibri"/>
              </a:rPr>
              <a:t>Moving our attention to the budget table. This is the table you have filled out for pre-applications within the GMS. This information will be pre-populated with the information you submitted at pre-application, so it may need to be updated based on more accurate cost estimates and feedback from NBRC. The categories listed in the budget table mirror the SF-424cbw.</a:t>
            </a:r>
          </a:p>
        </p:txBody>
      </p:sp>
      <p:sp>
        <p:nvSpPr>
          <p:cNvPr id="4" name="Slide Number Placeholder 3"/>
          <p:cNvSpPr>
            <a:spLocks noGrp="1"/>
          </p:cNvSpPr>
          <p:nvPr>
            <p:ph type="sldNum" sz="quarter" idx="5"/>
          </p:nvPr>
        </p:nvSpPr>
        <p:spPr/>
        <p:txBody>
          <a:bodyPr/>
          <a:lstStyle/>
          <a:p>
            <a:fld id="{8923132A-9339-47BF-A6F5-0480B2D867FC}" type="slidenum">
              <a:rPr lang="en-US" smtClean="0"/>
              <a:t>13</a:t>
            </a:fld>
            <a:endParaRPr lang="en-US"/>
          </a:p>
        </p:txBody>
      </p:sp>
    </p:spTree>
    <p:extLst>
      <p:ext uri="{BB962C8B-B14F-4D97-AF65-F5344CB8AC3E}">
        <p14:creationId xmlns:p14="http://schemas.microsoft.com/office/powerpoint/2010/main" val="1072074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Marina</a:t>
            </a:r>
          </a:p>
          <a:p>
            <a:endParaRPr lang="en-US">
              <a:cs typeface="Calibri"/>
            </a:endParaRPr>
          </a:p>
          <a:p>
            <a:r>
              <a:rPr lang="en-US">
                <a:cs typeface="Calibri"/>
              </a:rPr>
              <a:t>Once you have finalized the SF-424cbw, you’ll want to make sure the values listed in the budget table in the Grants Management System matches the values listed in the SF-424cbw.At time of application, we understand you may have more detailed and accurate cost estimates, and those should be reflected in all budget pieces. From a reviewer standpoint, we will be looking for the request amount and match funding to exactly match the total in the budget table and SF-424cbw, and SF-424 </a:t>
            </a:r>
            <a:r>
              <a:rPr lang="en-US" err="1">
                <a:cs typeface="Calibri"/>
              </a:rPr>
              <a:t>appf</a:t>
            </a:r>
            <a:r>
              <a:rPr lang="en-US">
                <a:cs typeface="Calibri"/>
              </a:rPr>
              <a:t> or federal assistance, as well as for all of the category totals to match. </a:t>
            </a:r>
            <a:endParaRPr lang="en-US"/>
          </a:p>
        </p:txBody>
      </p:sp>
      <p:sp>
        <p:nvSpPr>
          <p:cNvPr id="4" name="Slide Number Placeholder 3"/>
          <p:cNvSpPr>
            <a:spLocks noGrp="1"/>
          </p:cNvSpPr>
          <p:nvPr>
            <p:ph type="sldNum" sz="quarter" idx="5"/>
          </p:nvPr>
        </p:nvSpPr>
        <p:spPr/>
        <p:txBody>
          <a:bodyPr/>
          <a:lstStyle/>
          <a:p>
            <a:fld id="{8923132A-9339-47BF-A6F5-0480B2D867FC}" type="slidenum">
              <a:rPr lang="en-US" smtClean="0"/>
              <a:t>14</a:t>
            </a:fld>
            <a:endParaRPr lang="en-US"/>
          </a:p>
        </p:txBody>
      </p:sp>
    </p:spTree>
    <p:extLst>
      <p:ext uri="{BB962C8B-B14F-4D97-AF65-F5344CB8AC3E}">
        <p14:creationId xmlns:p14="http://schemas.microsoft.com/office/powerpoint/2010/main" val="3391809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Marina</a:t>
            </a:r>
          </a:p>
        </p:txBody>
      </p:sp>
      <p:sp>
        <p:nvSpPr>
          <p:cNvPr id="4" name="Slide Number Placeholder 3"/>
          <p:cNvSpPr>
            <a:spLocks noGrp="1"/>
          </p:cNvSpPr>
          <p:nvPr>
            <p:ph type="sldNum" sz="quarter" idx="5"/>
          </p:nvPr>
        </p:nvSpPr>
        <p:spPr/>
        <p:txBody>
          <a:bodyPr/>
          <a:lstStyle/>
          <a:p>
            <a:fld id="{8923132A-9339-47BF-A6F5-0480B2D867FC}" type="slidenum">
              <a:rPr lang="en-US" smtClean="0"/>
              <a:t>15</a:t>
            </a:fld>
            <a:endParaRPr lang="en-US"/>
          </a:p>
        </p:txBody>
      </p:sp>
    </p:spTree>
    <p:extLst>
      <p:ext uri="{BB962C8B-B14F-4D97-AF65-F5344CB8AC3E}">
        <p14:creationId xmlns:p14="http://schemas.microsoft.com/office/powerpoint/2010/main" val="1404305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Marina</a:t>
            </a:r>
          </a:p>
          <a:p>
            <a:endParaRPr lang="en-US"/>
          </a:p>
          <a:p>
            <a:r>
              <a:rPr lang="en-US"/>
              <a:t>The Budget Narrative is used to describe and justify the costs listed in the Budget Periods table and should provide enough information to understand how NBRC funds will be spent. All expenses over $5,0000 must be listed with a description of the cost and an explanation of how the cost was determined. Please clarify which parts of your budget are estimates, based on quotes or fixed price.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Like all of these budget pieces, the budget narrative should be supportive of and consistent with the budget periods table.</a:t>
            </a:r>
          </a:p>
          <a:p>
            <a:endParaRPr lang="en-US"/>
          </a:p>
        </p:txBody>
      </p:sp>
      <p:sp>
        <p:nvSpPr>
          <p:cNvPr id="4" name="Slide Number Placeholder 3"/>
          <p:cNvSpPr>
            <a:spLocks noGrp="1"/>
          </p:cNvSpPr>
          <p:nvPr>
            <p:ph type="sldNum" sz="quarter" idx="5"/>
          </p:nvPr>
        </p:nvSpPr>
        <p:spPr/>
        <p:txBody>
          <a:bodyPr/>
          <a:lstStyle/>
          <a:p>
            <a:fld id="{8923132A-9339-47BF-A6F5-0480B2D867FC}" type="slidenum">
              <a:rPr lang="en-US" smtClean="0"/>
              <a:t>16</a:t>
            </a:fld>
            <a:endParaRPr lang="en-US"/>
          </a:p>
        </p:txBody>
      </p:sp>
    </p:spTree>
    <p:extLst>
      <p:ext uri="{BB962C8B-B14F-4D97-AF65-F5344CB8AC3E}">
        <p14:creationId xmlns:p14="http://schemas.microsoft.com/office/powerpoint/2010/main" val="19468634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Marina</a:t>
            </a:r>
          </a:p>
          <a:p>
            <a:endParaRPr lang="en-US"/>
          </a:p>
          <a:p>
            <a:r>
              <a:rPr lang="en-US"/>
              <a:t>Here we have provided an example of a well constructed budget narrative. This snapshot lists out the construction costs for the project and is organized by the category #’s in the SF424cbw. It’s easy to follow, and where possible, they’ve even drawn references to the cost estimates – where they came from and how they were developed. This budget narrative provides additional clarification related to the work to be completed for the project. This example shows the NEPA costs and LDD costs listed within section 8 of the SF-424cbw, but please note that we have requested NEPA estimates and LDD costs be listed in Category 6 of the SF424cbw.</a:t>
            </a:r>
          </a:p>
        </p:txBody>
      </p:sp>
      <p:sp>
        <p:nvSpPr>
          <p:cNvPr id="4" name="Slide Number Placeholder 3"/>
          <p:cNvSpPr>
            <a:spLocks noGrp="1"/>
          </p:cNvSpPr>
          <p:nvPr>
            <p:ph type="sldNum" sz="quarter" idx="5"/>
          </p:nvPr>
        </p:nvSpPr>
        <p:spPr/>
        <p:txBody>
          <a:bodyPr/>
          <a:lstStyle/>
          <a:p>
            <a:fld id="{8923132A-9339-47BF-A6F5-0480B2D867FC}" type="slidenum">
              <a:rPr lang="en-US" smtClean="0"/>
              <a:t>17</a:t>
            </a:fld>
            <a:endParaRPr lang="en-US"/>
          </a:p>
        </p:txBody>
      </p:sp>
    </p:spTree>
    <p:extLst>
      <p:ext uri="{BB962C8B-B14F-4D97-AF65-F5344CB8AC3E}">
        <p14:creationId xmlns:p14="http://schemas.microsoft.com/office/powerpoint/2010/main" val="31747501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Marina</a:t>
            </a:r>
          </a:p>
          <a:p>
            <a:endParaRPr lang="en-US"/>
          </a:p>
          <a:p>
            <a:r>
              <a:rPr lang="en-US"/>
              <a:t>Here is another example of a budget narrative, this one is for a non-construction project. The applicant broke out large cost categories, in this instance staff salaries and fringe, to show how they came up with the overall cost, and how salaries were determined. Again, it’s always helpful to draw specific connections to the line items in the SF424cbw. For the budget narrative, please note that you will be limited to 5,000 characters. </a:t>
            </a:r>
          </a:p>
        </p:txBody>
      </p:sp>
      <p:sp>
        <p:nvSpPr>
          <p:cNvPr id="4" name="Slide Number Placeholder 3"/>
          <p:cNvSpPr>
            <a:spLocks noGrp="1"/>
          </p:cNvSpPr>
          <p:nvPr>
            <p:ph type="sldNum" sz="quarter" idx="5"/>
          </p:nvPr>
        </p:nvSpPr>
        <p:spPr/>
        <p:txBody>
          <a:bodyPr/>
          <a:lstStyle/>
          <a:p>
            <a:fld id="{8923132A-9339-47BF-A6F5-0480B2D867FC}" type="slidenum">
              <a:rPr lang="en-US" smtClean="0"/>
              <a:t>18</a:t>
            </a:fld>
            <a:endParaRPr lang="en-US"/>
          </a:p>
        </p:txBody>
      </p:sp>
    </p:spTree>
    <p:extLst>
      <p:ext uri="{BB962C8B-B14F-4D97-AF65-F5344CB8AC3E}">
        <p14:creationId xmlns:p14="http://schemas.microsoft.com/office/powerpoint/2010/main" val="507488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Adrianne</a:t>
            </a:r>
          </a:p>
          <a:p>
            <a:pPr marL="171450" indent="-171450">
              <a:buFont typeface="Symbol"/>
              <a:buChar char="•"/>
            </a:pPr>
            <a:r>
              <a:rPr lang="en-US"/>
              <a:t>The funding sources and commitments table is the final budget piece to complete. The table is located at the end of the Budget tab screen, below the narrative.</a:t>
            </a:r>
          </a:p>
          <a:p>
            <a:pPr marL="171450" indent="-171450">
              <a:buFont typeface="Symbol"/>
              <a:buChar char="•"/>
            </a:pPr>
            <a:r>
              <a:rPr lang="en-US"/>
              <a:t>A complete table is required with the application. If you received “No funding Sources listed” as feedback in your invitation to apply, it means that this table was not completed with the pre-application.  You will receive an error message if you submit the application without complete and accurate funding sources table.  </a:t>
            </a:r>
          </a:p>
          <a:p>
            <a:endParaRPr lang="en-US"/>
          </a:p>
        </p:txBody>
      </p:sp>
      <p:sp>
        <p:nvSpPr>
          <p:cNvPr id="4" name="Slide Number Placeholder 3"/>
          <p:cNvSpPr>
            <a:spLocks noGrp="1"/>
          </p:cNvSpPr>
          <p:nvPr>
            <p:ph type="sldNum" sz="quarter" idx="5"/>
          </p:nvPr>
        </p:nvSpPr>
        <p:spPr/>
        <p:txBody>
          <a:bodyPr/>
          <a:lstStyle/>
          <a:p>
            <a:fld id="{8923132A-9339-47BF-A6F5-0480B2D867FC}" type="slidenum">
              <a:rPr lang="en-US" smtClean="0"/>
              <a:t>19</a:t>
            </a:fld>
            <a:endParaRPr lang="en-US"/>
          </a:p>
        </p:txBody>
      </p:sp>
    </p:spTree>
    <p:extLst>
      <p:ext uri="{BB962C8B-B14F-4D97-AF65-F5344CB8AC3E}">
        <p14:creationId xmlns:p14="http://schemas.microsoft.com/office/powerpoint/2010/main" val="2556886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Marina</a:t>
            </a:r>
          </a:p>
          <a:p>
            <a:endParaRPr lang="en-US">
              <a:cs typeface="Calibri"/>
            </a:endParaRPr>
          </a:p>
          <a:p>
            <a:r>
              <a:rPr lang="en-US">
                <a:cs typeface="Calibri"/>
              </a:rPr>
              <a:t>Today's session will cover the 5 budget related documents, narrative, tables and forms in the application, including the SF-424cbw detailed budget, the GMS budget categories table, the budget narrative, the funding sources and commitments table, and the SF-424 application for federal assistance. We'll review each budget related item as well as common errors.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3132A-9339-47BF-A6F5-0480B2D867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94252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Adrianne</a:t>
            </a:r>
          </a:p>
          <a:p>
            <a:pPr>
              <a:buFont typeface="Symbol"/>
              <a:buChar char="•"/>
            </a:pPr>
            <a:r>
              <a:rPr lang="en-US"/>
              <a:t>The purpose of this table is to share the sources and status of funds that will be used as match or cost share to complete the project. </a:t>
            </a:r>
          </a:p>
          <a:p>
            <a:pPr>
              <a:buFont typeface="Symbol"/>
              <a:buChar char="•"/>
            </a:pPr>
            <a:r>
              <a:rPr lang="en-US"/>
              <a:t>You should not include the NBRC share/requested amount in the funding sources table.  </a:t>
            </a:r>
          </a:p>
          <a:p>
            <a:pPr>
              <a:buFont typeface="Symbol"/>
              <a:buChar char="•"/>
            </a:pPr>
            <a:r>
              <a:rPr lang="en-US"/>
              <a:t>The table will validate that the sources listed meet the minimum match requirement and that the total non-NBRC required funding for the project has been identified. You will want to ensure that the total of the funding sources table matches exactly the total of Applicant Match, Other Federal and Other columns in the Budget Periods Table.  You will receive an error message if these amounts do not match. </a:t>
            </a:r>
          </a:p>
          <a:p>
            <a:pPr>
              <a:buFont typeface="Symbol"/>
              <a:buChar char="•"/>
            </a:pPr>
            <a:r>
              <a:rPr lang="en-US"/>
              <a:t>All match source should be identified.  If you do not know a source of some funds, you will need to include a line item that says Unknown or TBD.  A reminder that NBRC requires all match and cost share to be committed within 1 year of the award.  This is a requirement of the Notice to Proceed.</a:t>
            </a:r>
          </a:p>
          <a:p>
            <a:pPr>
              <a:buFont typeface="Symbol"/>
              <a:buChar char="•"/>
            </a:pPr>
            <a:r>
              <a:rPr lang="en-US"/>
              <a:t>It is not required, but it can be helpful to secure letters of support from certain entities providing match and cost share for the project such as local businesses.   </a:t>
            </a:r>
          </a:p>
          <a:p>
            <a:pPr marL="171450" indent="-171450">
              <a:buFont typeface="Symbol"/>
              <a:buChar char="•"/>
            </a:pPr>
            <a:endParaRPr lang="en-US"/>
          </a:p>
          <a:p>
            <a:endParaRPr lang="en-US"/>
          </a:p>
        </p:txBody>
      </p:sp>
      <p:sp>
        <p:nvSpPr>
          <p:cNvPr id="4" name="Slide Number Placeholder 3"/>
          <p:cNvSpPr>
            <a:spLocks noGrp="1"/>
          </p:cNvSpPr>
          <p:nvPr>
            <p:ph type="sldNum" sz="quarter" idx="5"/>
          </p:nvPr>
        </p:nvSpPr>
        <p:spPr/>
        <p:txBody>
          <a:bodyPr/>
          <a:lstStyle/>
          <a:p>
            <a:fld id="{8923132A-9339-47BF-A6F5-0480B2D867FC}" type="slidenum">
              <a:rPr lang="en-US" smtClean="0"/>
              <a:t>20</a:t>
            </a:fld>
            <a:endParaRPr lang="en-US"/>
          </a:p>
        </p:txBody>
      </p:sp>
    </p:spTree>
    <p:extLst>
      <p:ext uri="{BB962C8B-B14F-4D97-AF65-F5344CB8AC3E}">
        <p14:creationId xmlns:p14="http://schemas.microsoft.com/office/powerpoint/2010/main" val="20948267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Adrianne</a:t>
            </a:r>
          </a:p>
          <a:p>
            <a:endParaRPr lang="en-US"/>
          </a:p>
          <a:p>
            <a:r>
              <a:rPr lang="en-US"/>
              <a:t>Type of funding: Congressional Directed Spending (CDS) and American Rescue Plan Act (ARPA) funds are common funding sources that are considered federal funds. CDBG and federal loans are not considered federal funds. </a:t>
            </a:r>
          </a:p>
        </p:txBody>
      </p:sp>
      <p:sp>
        <p:nvSpPr>
          <p:cNvPr id="4" name="Slide Number Placeholder 3"/>
          <p:cNvSpPr>
            <a:spLocks noGrp="1"/>
          </p:cNvSpPr>
          <p:nvPr>
            <p:ph type="sldNum" sz="quarter" idx="5"/>
          </p:nvPr>
        </p:nvSpPr>
        <p:spPr/>
        <p:txBody>
          <a:bodyPr/>
          <a:lstStyle/>
          <a:p>
            <a:fld id="{8923132A-9339-47BF-A6F5-0480B2D867FC}" type="slidenum">
              <a:rPr lang="en-US" smtClean="0"/>
              <a:t>21</a:t>
            </a:fld>
            <a:endParaRPr lang="en-US"/>
          </a:p>
        </p:txBody>
      </p:sp>
    </p:spTree>
    <p:extLst>
      <p:ext uri="{BB962C8B-B14F-4D97-AF65-F5344CB8AC3E}">
        <p14:creationId xmlns:p14="http://schemas.microsoft.com/office/powerpoint/2010/main" val="12804811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Adrianne</a:t>
            </a:r>
          </a:p>
        </p:txBody>
      </p:sp>
      <p:sp>
        <p:nvSpPr>
          <p:cNvPr id="4" name="Slide Number Placeholder 3"/>
          <p:cNvSpPr>
            <a:spLocks noGrp="1"/>
          </p:cNvSpPr>
          <p:nvPr>
            <p:ph type="sldNum" sz="quarter" idx="5"/>
          </p:nvPr>
        </p:nvSpPr>
        <p:spPr/>
        <p:txBody>
          <a:bodyPr/>
          <a:lstStyle/>
          <a:p>
            <a:fld id="{8923132A-9339-47BF-A6F5-0480B2D867FC}" type="slidenum">
              <a:rPr lang="en-US" smtClean="0"/>
              <a:t>22</a:t>
            </a:fld>
            <a:endParaRPr lang="en-US"/>
          </a:p>
        </p:txBody>
      </p:sp>
    </p:spTree>
    <p:extLst>
      <p:ext uri="{BB962C8B-B14F-4D97-AF65-F5344CB8AC3E}">
        <p14:creationId xmlns:p14="http://schemas.microsoft.com/office/powerpoint/2010/main" val="41270962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Marina</a:t>
            </a:r>
          </a:p>
          <a:p>
            <a:r>
              <a:rPr lang="en-US"/>
              <a:t>All Programs: Budgets and costs, including contingency for construction projects, are clear and reasonable. Project costs and match are clearly outlined. Project costs should include a detailed project budget that aligns with the project description. Project budget shows detailed costs and relevant cost estimates. Project timeline is feasible and supports timely project completion. Applicants must identify sources of match in the budget and detailed budget narrative. Applicants may provide or be asked to provide letters of commitment/support to confirm stated match contributions. Leveraged funds in addition to required match should also be described if applicable. Budget narrative should be aligned with the project description, provide brief justification for expenses over $5,000, and if requesting the higher maximum for an infrastructure project, describe how the requested funds will be allocated across infrastructure categories.</a:t>
            </a: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8923132A-9339-47BF-A6F5-0480B2D867FC}" type="slidenum">
              <a:rPr lang="en-US" smtClean="0"/>
              <a:t>23</a:t>
            </a:fld>
            <a:endParaRPr lang="en-US"/>
          </a:p>
        </p:txBody>
      </p:sp>
    </p:spTree>
    <p:extLst>
      <p:ext uri="{BB962C8B-B14F-4D97-AF65-F5344CB8AC3E}">
        <p14:creationId xmlns:p14="http://schemas.microsoft.com/office/powerpoint/2010/main" val="41015225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panose="020F0502020204030204"/>
            </a:endParaRPr>
          </a:p>
        </p:txBody>
      </p:sp>
      <p:sp>
        <p:nvSpPr>
          <p:cNvPr id="4" name="Slide Number Placeholder 3"/>
          <p:cNvSpPr>
            <a:spLocks noGrp="1"/>
          </p:cNvSpPr>
          <p:nvPr>
            <p:ph type="sldNum" sz="quarter" idx="5"/>
          </p:nvPr>
        </p:nvSpPr>
        <p:spPr/>
        <p:txBody>
          <a:bodyPr/>
          <a:lstStyle/>
          <a:p>
            <a:fld id="{8923132A-9339-47BF-A6F5-0480B2D867FC}" type="slidenum">
              <a:rPr lang="en-US" smtClean="0"/>
              <a:t>24</a:t>
            </a:fld>
            <a:endParaRPr lang="en-US"/>
          </a:p>
        </p:txBody>
      </p:sp>
    </p:spTree>
    <p:extLst>
      <p:ext uri="{BB962C8B-B14F-4D97-AF65-F5344CB8AC3E}">
        <p14:creationId xmlns:p14="http://schemas.microsoft.com/office/powerpoint/2010/main" val="4089396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Marina</a:t>
            </a:r>
          </a:p>
          <a:p>
            <a:endParaRPr lang="en-US"/>
          </a:p>
          <a:p>
            <a:r>
              <a:rPr lang="en-US"/>
              <a:t>For the purposes of today’s session, we won’t go into a lot of detail around how to create your application, but we do want to highlight those resources available to you. Our “Creating and Submitting an Application Guidance Document” was updated this morning with clarifications and additional details we felt were necessary based on the spring round. We also have recorded office hours where we helped folks through this process and answered questions. </a:t>
            </a:r>
          </a:p>
          <a:p>
            <a:endParaRPr lang="en-US"/>
          </a:p>
          <a:p>
            <a:r>
              <a:rPr lang="en-US"/>
              <a:t>As with pre-applications, the Program User Manuals will be an important resource as you develop your application. The application portion of the User Manual walks you through each section of the application, with guidance on what we’re looking for.</a:t>
            </a:r>
          </a:p>
          <a:p>
            <a:endParaRPr lang="en-US"/>
          </a:p>
          <a:p>
            <a:r>
              <a:rPr lang="en-US"/>
              <a:t>And, not listed here, but your invitation to apply letter includes feedback from NBRC and our State Partners, (and for FEP, Advisory Board members) around where and how you can strengthen your proposal at time of application. If you have not yet located your invitation to apply letter, you’ll find it in the Collab tab of your GMS application. </a:t>
            </a:r>
          </a:p>
        </p:txBody>
      </p:sp>
      <p:sp>
        <p:nvSpPr>
          <p:cNvPr id="4" name="Slide Number Placeholder 3"/>
          <p:cNvSpPr>
            <a:spLocks noGrp="1"/>
          </p:cNvSpPr>
          <p:nvPr>
            <p:ph type="sldNum" sz="quarter" idx="5"/>
          </p:nvPr>
        </p:nvSpPr>
        <p:spPr/>
        <p:txBody>
          <a:bodyPr/>
          <a:lstStyle/>
          <a:p>
            <a:fld id="{8923132A-9339-47BF-A6F5-0480B2D867FC}" type="slidenum">
              <a:rPr lang="en-US" smtClean="0"/>
              <a:t>3</a:t>
            </a:fld>
            <a:endParaRPr lang="en-US"/>
          </a:p>
        </p:txBody>
      </p:sp>
    </p:spTree>
    <p:extLst>
      <p:ext uri="{BB962C8B-B14F-4D97-AF65-F5344CB8AC3E}">
        <p14:creationId xmlns:p14="http://schemas.microsoft.com/office/powerpoint/2010/main" val="3915025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Marina</a:t>
            </a:r>
          </a:p>
          <a:p>
            <a:endParaRPr lang="en-US">
              <a:cs typeface="Calibri"/>
            </a:endParaRPr>
          </a:p>
          <a:p>
            <a:r>
              <a:rPr lang="en-US">
                <a:cs typeface="Calibri"/>
              </a:rPr>
              <a:t>Shifting our focus to budgets - It’s important to point out that at the application stage, you’re not starting from scratch.  Much of the information you submitted at pre-application will carry forward. In terms of budget items, the Budget Categories/budget periods table, budget narrative, and funding sources and commitments table will all be pre-populated within the application. </a:t>
            </a:r>
          </a:p>
          <a:p>
            <a:endParaRPr lang="en-US">
              <a:cs typeface="Calibri"/>
            </a:endParaRPr>
          </a:p>
          <a:p>
            <a:r>
              <a:rPr lang="en-US">
                <a:cs typeface="Calibri"/>
              </a:rPr>
              <a:t>New items at application include the SF424cbw, the SF424 application for federal assistance, and the funding sources and commitments table becomes a required field.</a:t>
            </a:r>
          </a:p>
          <a:p>
            <a:endParaRPr lang="en-US">
              <a:cs typeface="Calibri"/>
            </a:endParaRPr>
          </a:p>
          <a:p>
            <a:r>
              <a:rPr lang="en-US">
                <a:cs typeface="Calibri"/>
              </a:rPr>
              <a:t>Once again, please locate your invitation to apply letter from NBRC and review the feedback presented. Where applicable, invitations included feedback related to budget items.</a:t>
            </a:r>
          </a:p>
        </p:txBody>
      </p:sp>
      <p:sp>
        <p:nvSpPr>
          <p:cNvPr id="4" name="Slide Number Placeholder 3"/>
          <p:cNvSpPr>
            <a:spLocks noGrp="1"/>
          </p:cNvSpPr>
          <p:nvPr>
            <p:ph type="sldNum" sz="quarter" idx="5"/>
          </p:nvPr>
        </p:nvSpPr>
        <p:spPr/>
        <p:txBody>
          <a:bodyPr/>
          <a:lstStyle/>
          <a:p>
            <a:fld id="{8923132A-9339-47BF-A6F5-0480B2D867FC}" type="slidenum">
              <a:rPr lang="en-US" smtClean="0"/>
              <a:t>4</a:t>
            </a:fld>
            <a:endParaRPr lang="en-US"/>
          </a:p>
        </p:txBody>
      </p:sp>
    </p:spTree>
    <p:extLst>
      <p:ext uri="{BB962C8B-B14F-4D97-AF65-F5344CB8AC3E}">
        <p14:creationId xmlns:p14="http://schemas.microsoft.com/office/powerpoint/2010/main" val="4268441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Marina</a:t>
            </a:r>
          </a:p>
          <a:p>
            <a:endParaRPr lang="en-US"/>
          </a:p>
          <a:p>
            <a:r>
              <a:rPr lang="en-US"/>
              <a:t>Common budget feedback you may find in your invitation to apply includes the bulleted items here, with additional context with each. We’ll walk through each of these pieces of feedback within today’s presentation, but as a quick overview, if your budget narrative did not include sufficient detail or if you did not provide a list of match funding sources, you will see that reflected in the feedback. If based on our review, we determined the project was not eligible for a higher maximum award, or for Catalyst specifically, if the project did not meet the criteria for an infrastructure level award, you will see the flag that the request exceeded the maximum award and qualifies as non-infrastructure. If your project appears to qualify as infrastructure, but there were no construction costs listed, you’ll need to provide construction costs within the budget at time of application. </a:t>
            </a:r>
          </a:p>
          <a:p>
            <a:endParaRPr lang="en-US"/>
          </a:p>
          <a:p>
            <a:r>
              <a:rPr lang="en-US"/>
              <a:t>If your project included other federal funds, we have flagged the federal funds limitation, which is that no more than 80% of the total project cost can be covered by federal funding, including the NBRC award.</a:t>
            </a:r>
          </a:p>
          <a:p>
            <a:endParaRPr lang="en-US"/>
          </a:p>
          <a:p>
            <a:r>
              <a:rPr lang="en-US"/>
              <a:t>If we found that your match was incorrect or needs additional review, we’ve flagged that as well. </a:t>
            </a:r>
          </a:p>
          <a:p>
            <a:endParaRPr lang="en-US"/>
          </a:p>
          <a:p>
            <a:r>
              <a:rPr lang="en-US"/>
              <a:t>As you’re developing your application, we recommend completing the SF-424cbw first! This is a required form at time of application, and once you have finalized your SF-424cbw, it should be really simple to go into the GMS and update all of your other budget information – budget narrative, budget categories table, and funding and commitments table, to ensure that all budget items are in alignment. We will be looking for this in our review.</a:t>
            </a:r>
          </a:p>
          <a:p>
            <a:endParaRPr lang="en-US"/>
          </a:p>
          <a:p>
            <a:r>
              <a:rPr lang="en-US"/>
              <a:t>Pass to Adrianne for a detailed review of the SF-424cbw.</a:t>
            </a:r>
          </a:p>
        </p:txBody>
      </p:sp>
      <p:sp>
        <p:nvSpPr>
          <p:cNvPr id="4" name="Slide Number Placeholder 3"/>
          <p:cNvSpPr>
            <a:spLocks noGrp="1"/>
          </p:cNvSpPr>
          <p:nvPr>
            <p:ph type="sldNum" sz="quarter" idx="5"/>
          </p:nvPr>
        </p:nvSpPr>
        <p:spPr/>
        <p:txBody>
          <a:bodyPr/>
          <a:lstStyle/>
          <a:p>
            <a:fld id="{8923132A-9339-47BF-A6F5-0480B2D867FC}" type="slidenum">
              <a:rPr lang="en-US" smtClean="0"/>
              <a:t>5</a:t>
            </a:fld>
            <a:endParaRPr lang="en-US"/>
          </a:p>
        </p:txBody>
      </p:sp>
    </p:spTree>
    <p:extLst>
      <p:ext uri="{BB962C8B-B14F-4D97-AF65-F5344CB8AC3E}">
        <p14:creationId xmlns:p14="http://schemas.microsoft.com/office/powerpoint/2010/main" val="2512824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Adrianne</a:t>
            </a:r>
          </a:p>
          <a:p>
            <a:pPr marL="171450" indent="-171450">
              <a:buFont typeface="Arial"/>
              <a:buChar char="•"/>
            </a:pPr>
            <a:r>
              <a:rPr lang="en-US"/>
              <a:t>The SF-424cbw is available in the Supporting Documents Checklist under the Forms and Files tab of the Grants Management System</a:t>
            </a:r>
          </a:p>
          <a:p>
            <a:pPr marL="171450" indent="-171450">
              <a:buFont typeface="Arial"/>
              <a:buChar char="•"/>
            </a:pPr>
            <a:r>
              <a:rPr lang="en-US"/>
              <a:t>Download, complete, and upload back to the Supporting Documents Checklist. Do not upload to the Application Files section. </a:t>
            </a:r>
          </a:p>
          <a:p>
            <a:pPr marL="171450" indent="-171450">
              <a:buFont typeface="Arial"/>
              <a:buChar char="•"/>
            </a:pPr>
            <a:r>
              <a:rPr lang="en-US"/>
              <a:t>You can also find a copy on the NBRC website if needed. </a:t>
            </a:r>
          </a:p>
        </p:txBody>
      </p:sp>
      <p:sp>
        <p:nvSpPr>
          <p:cNvPr id="4" name="Slide Number Placeholder 3"/>
          <p:cNvSpPr>
            <a:spLocks noGrp="1"/>
          </p:cNvSpPr>
          <p:nvPr>
            <p:ph type="sldNum" sz="quarter" idx="5"/>
          </p:nvPr>
        </p:nvSpPr>
        <p:spPr/>
        <p:txBody>
          <a:bodyPr/>
          <a:lstStyle/>
          <a:p>
            <a:fld id="{8923132A-9339-47BF-A6F5-0480B2D867FC}" type="slidenum">
              <a:rPr lang="en-US" smtClean="0"/>
              <a:t>6</a:t>
            </a:fld>
            <a:endParaRPr lang="en-US"/>
          </a:p>
        </p:txBody>
      </p:sp>
    </p:spTree>
    <p:extLst>
      <p:ext uri="{BB962C8B-B14F-4D97-AF65-F5344CB8AC3E}">
        <p14:creationId xmlns:p14="http://schemas.microsoft.com/office/powerpoint/2010/main" val="1585147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Adrianne</a:t>
            </a:r>
          </a:p>
          <a:p>
            <a:endParaRPr lang="en-US"/>
          </a:p>
          <a:p>
            <a:pPr marL="171450" indent="-171450">
              <a:buFont typeface="Symbol"/>
              <a:buChar char="•"/>
            </a:pPr>
            <a:r>
              <a:rPr lang="en-US"/>
              <a:t>A sample SF 424-cbw is available on the resources page of the NBRC website, </a:t>
            </a:r>
            <a:r>
              <a:rPr lang="en-US" u="sng">
                <a:hlinkClick r:id="rId3"/>
              </a:rPr>
              <a:t>here</a:t>
            </a:r>
            <a:r>
              <a:rPr lang="en-US"/>
              <a:t>.</a:t>
            </a:r>
          </a:p>
          <a:p>
            <a:pPr marL="171450" indent="-171450">
              <a:buFont typeface="Symbol"/>
              <a:buChar char="•"/>
            </a:pPr>
            <a:r>
              <a:rPr lang="en-US"/>
              <a:t>The next few slides will highlight tips in the sample.</a:t>
            </a:r>
          </a:p>
          <a:p>
            <a:pPr marL="171450" indent="-171450">
              <a:buFont typeface="Symbol"/>
              <a:buChar char="•"/>
            </a:pPr>
            <a:r>
              <a:rPr lang="en-US"/>
              <a:t>The first – please complete the Applicant Name section at the top.  </a:t>
            </a:r>
          </a:p>
          <a:p>
            <a:pPr marL="171450" indent="-171450">
              <a:buFont typeface="Symbol"/>
              <a:buChar char="•"/>
            </a:pPr>
            <a:r>
              <a:rPr lang="en-US"/>
              <a:t>If you are not familiar with this budget form, here are a few items to note:</a:t>
            </a:r>
          </a:p>
          <a:p>
            <a:pPr marL="171450" indent="-171450">
              <a:buFont typeface="Symbol"/>
              <a:buChar char="•"/>
            </a:pPr>
            <a:r>
              <a:rPr lang="en-US"/>
              <a:t>Estimated costs column is where you enter the total estimate cost for each line item.  The totals for each category will auto populate based on each line item. Note that the estimated costs will not change based on what you enter in the columns that allocate costs.  So you need to make sure the amounts you list in columns G-O add up to the estimated costs.</a:t>
            </a:r>
          </a:p>
          <a:p>
            <a:pPr marL="171450" indent="-171450">
              <a:buFont typeface="Symbol"/>
              <a:buChar char="•"/>
            </a:pPr>
            <a:r>
              <a:rPr lang="en-US"/>
              <a:t>Columns G-O are where you allocate the share for each of the line item costs. The column labeled “HUD Share” is where you enter the “NBRC Share”. This is a form we borrow from HUD.  Applicant Match is where you enter the amount coming from the applicant organization. You can use the other columns to show contribution from Other Federal sources, State sources, Local/tribe sources, and Other sources.  The sum of all the contributions should be equal to the estimated costs.</a:t>
            </a:r>
          </a:p>
          <a:p>
            <a:pPr marL="171450" indent="-171450">
              <a:buFont typeface="Symbol"/>
              <a:buChar char="•"/>
            </a:pPr>
            <a:r>
              <a:rPr lang="en-US"/>
              <a:t>In the SF-424cbw form itself you’ll also see an Instructions tab.  The instructions tab has guidance for what type of costs go in each category.</a:t>
            </a:r>
          </a:p>
          <a:p>
            <a:endParaRPr lang="en-US"/>
          </a:p>
        </p:txBody>
      </p:sp>
      <p:sp>
        <p:nvSpPr>
          <p:cNvPr id="4" name="Slide Number Placeholder 3"/>
          <p:cNvSpPr>
            <a:spLocks noGrp="1"/>
          </p:cNvSpPr>
          <p:nvPr>
            <p:ph type="sldNum" sz="quarter" idx="5"/>
          </p:nvPr>
        </p:nvSpPr>
        <p:spPr/>
        <p:txBody>
          <a:bodyPr/>
          <a:lstStyle/>
          <a:p>
            <a:fld id="{8923132A-9339-47BF-A6F5-0480B2D867FC}" type="slidenum">
              <a:rPr lang="en-US" smtClean="0"/>
              <a:t>7</a:t>
            </a:fld>
            <a:endParaRPr lang="en-US"/>
          </a:p>
        </p:txBody>
      </p:sp>
    </p:spTree>
    <p:extLst>
      <p:ext uri="{BB962C8B-B14F-4D97-AF65-F5344CB8AC3E}">
        <p14:creationId xmlns:p14="http://schemas.microsoft.com/office/powerpoint/2010/main" val="1403498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Adrianne</a:t>
            </a:r>
          </a:p>
          <a:p>
            <a:endParaRPr lang="en-US"/>
          </a:p>
          <a:p>
            <a:pPr marL="171450" indent="-171450">
              <a:buFont typeface="Symbol"/>
              <a:buChar char="•"/>
            </a:pPr>
            <a:r>
              <a:rPr lang="en-US"/>
              <a:t>The categories in the SF-424cbw correspond with the categories in the GMS Budget Periods Table.  </a:t>
            </a:r>
          </a:p>
          <a:p>
            <a:pPr marL="171450" indent="-171450">
              <a:buFont typeface="Symbol"/>
              <a:buChar char="•"/>
            </a:pPr>
            <a:r>
              <a:rPr lang="en-US"/>
              <a:t>For each cost, please include a line item description. </a:t>
            </a:r>
          </a:p>
          <a:p>
            <a:pPr marL="171450" indent="-171450">
              <a:buFont typeface="Symbol"/>
              <a:buChar char="•"/>
            </a:pPr>
            <a:r>
              <a:rPr lang="en-US"/>
              <a:t>Category 6 is the category for Consultants. Please use this category to list contracts for LDD Grant Administration Services. You’ll see in the sample, there is a line item description that clearly identifies the LDD costs.  The formula is 2% of the NBRC requested amount. You can choose to put the entire LDD costs in the NBRC share column or split out the costs between NBRC and another share column. </a:t>
            </a:r>
          </a:p>
          <a:p>
            <a:endParaRPr lang="en-US"/>
          </a:p>
        </p:txBody>
      </p:sp>
      <p:sp>
        <p:nvSpPr>
          <p:cNvPr id="4" name="Slide Number Placeholder 3"/>
          <p:cNvSpPr>
            <a:spLocks noGrp="1"/>
          </p:cNvSpPr>
          <p:nvPr>
            <p:ph type="sldNum" sz="quarter" idx="5"/>
          </p:nvPr>
        </p:nvSpPr>
        <p:spPr/>
        <p:txBody>
          <a:bodyPr/>
          <a:lstStyle/>
          <a:p>
            <a:fld id="{8923132A-9339-47BF-A6F5-0480B2D867FC}" type="slidenum">
              <a:rPr lang="en-US" smtClean="0"/>
              <a:t>8</a:t>
            </a:fld>
            <a:endParaRPr lang="en-US"/>
          </a:p>
        </p:txBody>
      </p:sp>
    </p:spTree>
    <p:extLst>
      <p:ext uri="{BB962C8B-B14F-4D97-AF65-F5344CB8AC3E}">
        <p14:creationId xmlns:p14="http://schemas.microsoft.com/office/powerpoint/2010/main" val="3034612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Adrianne</a:t>
            </a:r>
          </a:p>
          <a:p>
            <a:pPr marL="171450" indent="-171450">
              <a:buFont typeface="Symbol"/>
              <a:buChar char="•"/>
            </a:pPr>
            <a:r>
              <a:rPr lang="en-US"/>
              <a:t>Category 6 is also the place to include NEPA costs.  It is recommended that all projects include a line in the budget for NEPA. </a:t>
            </a:r>
          </a:p>
          <a:p>
            <a:pPr marL="171450" indent="-171450">
              <a:buFont typeface="Symbol"/>
              <a:buChar char="•"/>
            </a:pPr>
            <a:r>
              <a:rPr lang="en-US"/>
              <a:t>We have provided some rough guidance based on experience.</a:t>
            </a:r>
          </a:p>
          <a:p>
            <a:pPr marL="171450" indent="-171450">
              <a:buFont typeface="Symbol"/>
              <a:buChar char="•"/>
            </a:pPr>
            <a:r>
              <a:rPr lang="en-US"/>
              <a:t>If you expect your project will fall into a Categorical Exclusion and not require any consultations for historic resources or listed species, you can budget $0.  We Please include a line in the budget that says “NEPA costs expected to be $0”. If you are unsure, we recommend you budget a minimum of $500.</a:t>
            </a:r>
          </a:p>
          <a:p>
            <a:pPr marL="171450" indent="-171450">
              <a:buFont typeface="Symbol"/>
              <a:buChar char="•"/>
            </a:pPr>
            <a:r>
              <a:rPr lang="en-US"/>
              <a:t>If your project will likely fall into a Categorical Exclusion but may also require a consultation for historic resources or listed species, you will want to include a budget to support the consultation process and to satisfy any requests from the Historic Preservation Office or resource agency.  We recommend $500-$1500.</a:t>
            </a:r>
          </a:p>
          <a:p>
            <a:pPr marL="171450" indent="-171450">
              <a:buFont typeface="Symbol"/>
              <a:buChar char="•"/>
            </a:pPr>
            <a:r>
              <a:rPr lang="en-US"/>
              <a:t>If your project is expected to be an Environmental Assessment, the information gathering and review process is more significant.  A general estimate is $5000-$10,000.  But costs for complex projects can go higher.  </a:t>
            </a:r>
          </a:p>
          <a:p>
            <a:endParaRPr lang="en-US"/>
          </a:p>
          <a:p>
            <a:pPr marL="171450" indent="-171450">
              <a:buFont typeface="Symbol"/>
              <a:buChar char="•"/>
            </a:pPr>
            <a:endParaRPr lang="en-US"/>
          </a:p>
          <a:p>
            <a:endParaRPr lang="en-US"/>
          </a:p>
        </p:txBody>
      </p:sp>
      <p:sp>
        <p:nvSpPr>
          <p:cNvPr id="4" name="Slide Number Placeholder 3"/>
          <p:cNvSpPr>
            <a:spLocks noGrp="1"/>
          </p:cNvSpPr>
          <p:nvPr>
            <p:ph type="sldNum" sz="quarter" idx="5"/>
          </p:nvPr>
        </p:nvSpPr>
        <p:spPr/>
        <p:txBody>
          <a:bodyPr/>
          <a:lstStyle/>
          <a:p>
            <a:fld id="{8923132A-9339-47BF-A6F5-0480B2D867FC}" type="slidenum">
              <a:rPr lang="en-US" smtClean="0"/>
              <a:t>9</a:t>
            </a:fld>
            <a:endParaRPr lang="en-US"/>
          </a:p>
        </p:txBody>
      </p:sp>
    </p:spTree>
    <p:extLst>
      <p:ext uri="{BB962C8B-B14F-4D97-AF65-F5344CB8AC3E}">
        <p14:creationId xmlns:p14="http://schemas.microsoft.com/office/powerpoint/2010/main" val="17523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34A22-33B9-4DAF-9F45-50652D721F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2E4195-BD82-4B01-8589-C1651C9DB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5A6DD07-2092-44A0-ACEF-F5EC02B616B9}"/>
              </a:ext>
            </a:extLst>
          </p:cNvPr>
          <p:cNvSpPr>
            <a:spLocks noGrp="1"/>
          </p:cNvSpPr>
          <p:nvPr>
            <p:ph type="dt" sz="half" idx="10"/>
          </p:nvPr>
        </p:nvSpPr>
        <p:spPr/>
        <p:txBody>
          <a:bodyPr/>
          <a:lstStyle/>
          <a:p>
            <a:fld id="{B181DFF3-855A-41EA-8144-540C4B2D58B1}" type="datetimeFigureOut">
              <a:rPr lang="en-US" smtClean="0"/>
              <a:t>9/26/2024</a:t>
            </a:fld>
            <a:endParaRPr lang="en-US"/>
          </a:p>
        </p:txBody>
      </p:sp>
      <p:sp>
        <p:nvSpPr>
          <p:cNvPr id="5" name="Footer Placeholder 4">
            <a:extLst>
              <a:ext uri="{FF2B5EF4-FFF2-40B4-BE49-F238E27FC236}">
                <a16:creationId xmlns:a16="http://schemas.microsoft.com/office/drawing/2014/main" id="{9734759F-BC48-41EE-9238-C88270295A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1C6E11-C407-49AB-B77F-A6B3671B7F1B}"/>
              </a:ext>
            </a:extLst>
          </p:cNvPr>
          <p:cNvSpPr>
            <a:spLocks noGrp="1"/>
          </p:cNvSpPr>
          <p:nvPr>
            <p:ph type="sldNum" sz="quarter" idx="12"/>
          </p:nvPr>
        </p:nvSpPr>
        <p:spPr/>
        <p:txBody>
          <a:bodyPr/>
          <a:lstStyle/>
          <a:p>
            <a:fld id="{3B05D58C-C166-4FA6-BF12-9FD143244241}" type="slidenum">
              <a:rPr lang="en-US" smtClean="0"/>
              <a:t>‹#›</a:t>
            </a:fld>
            <a:endParaRPr lang="en-US"/>
          </a:p>
        </p:txBody>
      </p:sp>
    </p:spTree>
    <p:extLst>
      <p:ext uri="{BB962C8B-B14F-4D97-AF65-F5344CB8AC3E}">
        <p14:creationId xmlns:p14="http://schemas.microsoft.com/office/powerpoint/2010/main" val="3111959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22577-E0AA-4227-9F31-1586F0E0A7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E7E58C-E8A2-415D-8246-9D55491C0F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E0C89A-5506-4739-BEB7-0272811CA4A4}"/>
              </a:ext>
            </a:extLst>
          </p:cNvPr>
          <p:cNvSpPr>
            <a:spLocks noGrp="1"/>
          </p:cNvSpPr>
          <p:nvPr>
            <p:ph type="dt" sz="half" idx="10"/>
          </p:nvPr>
        </p:nvSpPr>
        <p:spPr/>
        <p:txBody>
          <a:bodyPr/>
          <a:lstStyle/>
          <a:p>
            <a:fld id="{B181DFF3-855A-41EA-8144-540C4B2D58B1}" type="datetimeFigureOut">
              <a:rPr lang="en-US" smtClean="0"/>
              <a:t>9/26/2024</a:t>
            </a:fld>
            <a:endParaRPr lang="en-US"/>
          </a:p>
        </p:txBody>
      </p:sp>
      <p:sp>
        <p:nvSpPr>
          <p:cNvPr id="5" name="Footer Placeholder 4">
            <a:extLst>
              <a:ext uri="{FF2B5EF4-FFF2-40B4-BE49-F238E27FC236}">
                <a16:creationId xmlns:a16="http://schemas.microsoft.com/office/drawing/2014/main" id="{3EB18288-E43B-420D-8176-894A282D0C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E57638-BAEE-4ECD-9350-AF023A7E95F7}"/>
              </a:ext>
            </a:extLst>
          </p:cNvPr>
          <p:cNvSpPr>
            <a:spLocks noGrp="1"/>
          </p:cNvSpPr>
          <p:nvPr>
            <p:ph type="sldNum" sz="quarter" idx="12"/>
          </p:nvPr>
        </p:nvSpPr>
        <p:spPr/>
        <p:txBody>
          <a:bodyPr/>
          <a:lstStyle/>
          <a:p>
            <a:fld id="{3B05D58C-C166-4FA6-BF12-9FD143244241}" type="slidenum">
              <a:rPr lang="en-US" smtClean="0"/>
              <a:t>‹#›</a:t>
            </a:fld>
            <a:endParaRPr lang="en-US"/>
          </a:p>
        </p:txBody>
      </p:sp>
    </p:spTree>
    <p:extLst>
      <p:ext uri="{BB962C8B-B14F-4D97-AF65-F5344CB8AC3E}">
        <p14:creationId xmlns:p14="http://schemas.microsoft.com/office/powerpoint/2010/main" val="3876772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0870F0-A423-4DCF-8312-B8770B76E3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51B2CE-C81E-42D5-8A63-8690042FB2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AA800-B0E1-4301-BE27-3BB251B8E070}"/>
              </a:ext>
            </a:extLst>
          </p:cNvPr>
          <p:cNvSpPr>
            <a:spLocks noGrp="1"/>
          </p:cNvSpPr>
          <p:nvPr>
            <p:ph type="dt" sz="half" idx="10"/>
          </p:nvPr>
        </p:nvSpPr>
        <p:spPr/>
        <p:txBody>
          <a:bodyPr/>
          <a:lstStyle/>
          <a:p>
            <a:fld id="{B181DFF3-855A-41EA-8144-540C4B2D58B1}" type="datetimeFigureOut">
              <a:rPr lang="en-US" smtClean="0"/>
              <a:t>9/26/2024</a:t>
            </a:fld>
            <a:endParaRPr lang="en-US"/>
          </a:p>
        </p:txBody>
      </p:sp>
      <p:sp>
        <p:nvSpPr>
          <p:cNvPr id="5" name="Footer Placeholder 4">
            <a:extLst>
              <a:ext uri="{FF2B5EF4-FFF2-40B4-BE49-F238E27FC236}">
                <a16:creationId xmlns:a16="http://schemas.microsoft.com/office/drawing/2014/main" id="{251FB590-A9D7-42A3-88D4-E8C18E11B3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80338D-1589-465B-A28D-D9C6BFABB941}"/>
              </a:ext>
            </a:extLst>
          </p:cNvPr>
          <p:cNvSpPr>
            <a:spLocks noGrp="1"/>
          </p:cNvSpPr>
          <p:nvPr>
            <p:ph type="sldNum" sz="quarter" idx="12"/>
          </p:nvPr>
        </p:nvSpPr>
        <p:spPr/>
        <p:txBody>
          <a:bodyPr/>
          <a:lstStyle/>
          <a:p>
            <a:fld id="{3B05D58C-C166-4FA6-BF12-9FD143244241}" type="slidenum">
              <a:rPr lang="en-US" smtClean="0"/>
              <a:t>‹#›</a:t>
            </a:fld>
            <a:endParaRPr lang="en-US"/>
          </a:p>
        </p:txBody>
      </p:sp>
    </p:spTree>
    <p:extLst>
      <p:ext uri="{BB962C8B-B14F-4D97-AF65-F5344CB8AC3E}">
        <p14:creationId xmlns:p14="http://schemas.microsoft.com/office/powerpoint/2010/main" val="276036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3D381-AFF4-4B64-9F51-BE30BEB146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301527-BB5C-4BED-9B50-1EDED21EB4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17A51D-CB68-48D6-9581-955ECB3CEA17}"/>
              </a:ext>
            </a:extLst>
          </p:cNvPr>
          <p:cNvSpPr>
            <a:spLocks noGrp="1"/>
          </p:cNvSpPr>
          <p:nvPr>
            <p:ph type="dt" sz="half" idx="10"/>
          </p:nvPr>
        </p:nvSpPr>
        <p:spPr/>
        <p:txBody>
          <a:bodyPr/>
          <a:lstStyle/>
          <a:p>
            <a:fld id="{B181DFF3-855A-41EA-8144-540C4B2D58B1}" type="datetimeFigureOut">
              <a:rPr lang="en-US" smtClean="0"/>
              <a:t>9/26/2024</a:t>
            </a:fld>
            <a:endParaRPr lang="en-US"/>
          </a:p>
        </p:txBody>
      </p:sp>
      <p:sp>
        <p:nvSpPr>
          <p:cNvPr id="5" name="Footer Placeholder 4">
            <a:extLst>
              <a:ext uri="{FF2B5EF4-FFF2-40B4-BE49-F238E27FC236}">
                <a16:creationId xmlns:a16="http://schemas.microsoft.com/office/drawing/2014/main" id="{CF080DA4-1B62-47F8-A299-7A64B5C6B3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15607B-3F3E-443D-B365-F6FE022C85CD}"/>
              </a:ext>
            </a:extLst>
          </p:cNvPr>
          <p:cNvSpPr>
            <a:spLocks noGrp="1"/>
          </p:cNvSpPr>
          <p:nvPr>
            <p:ph type="sldNum" sz="quarter" idx="12"/>
          </p:nvPr>
        </p:nvSpPr>
        <p:spPr/>
        <p:txBody>
          <a:bodyPr/>
          <a:lstStyle/>
          <a:p>
            <a:fld id="{3B05D58C-C166-4FA6-BF12-9FD143244241}" type="slidenum">
              <a:rPr lang="en-US" smtClean="0"/>
              <a:t>‹#›</a:t>
            </a:fld>
            <a:endParaRPr lang="en-US"/>
          </a:p>
        </p:txBody>
      </p:sp>
    </p:spTree>
    <p:extLst>
      <p:ext uri="{BB962C8B-B14F-4D97-AF65-F5344CB8AC3E}">
        <p14:creationId xmlns:p14="http://schemas.microsoft.com/office/powerpoint/2010/main" val="3140973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A5EEE-5979-4449-ADCB-EFA2AE9DFD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DC149BA-F1DF-40CA-8A63-B7E59280C5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48B646-B3F1-4CEE-B2A6-6B66A73E4DFC}"/>
              </a:ext>
            </a:extLst>
          </p:cNvPr>
          <p:cNvSpPr>
            <a:spLocks noGrp="1"/>
          </p:cNvSpPr>
          <p:nvPr>
            <p:ph type="dt" sz="half" idx="10"/>
          </p:nvPr>
        </p:nvSpPr>
        <p:spPr/>
        <p:txBody>
          <a:bodyPr/>
          <a:lstStyle/>
          <a:p>
            <a:fld id="{B181DFF3-855A-41EA-8144-540C4B2D58B1}" type="datetimeFigureOut">
              <a:rPr lang="en-US" smtClean="0"/>
              <a:t>9/26/2024</a:t>
            </a:fld>
            <a:endParaRPr lang="en-US"/>
          </a:p>
        </p:txBody>
      </p:sp>
      <p:sp>
        <p:nvSpPr>
          <p:cNvPr id="5" name="Footer Placeholder 4">
            <a:extLst>
              <a:ext uri="{FF2B5EF4-FFF2-40B4-BE49-F238E27FC236}">
                <a16:creationId xmlns:a16="http://schemas.microsoft.com/office/drawing/2014/main" id="{7B407B37-17E1-4168-A1E3-A3654B76D3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7F2C74-ED49-47D5-9E4C-F91A4D6362D7}"/>
              </a:ext>
            </a:extLst>
          </p:cNvPr>
          <p:cNvSpPr>
            <a:spLocks noGrp="1"/>
          </p:cNvSpPr>
          <p:nvPr>
            <p:ph type="sldNum" sz="quarter" idx="12"/>
          </p:nvPr>
        </p:nvSpPr>
        <p:spPr/>
        <p:txBody>
          <a:bodyPr/>
          <a:lstStyle/>
          <a:p>
            <a:fld id="{3B05D58C-C166-4FA6-BF12-9FD143244241}" type="slidenum">
              <a:rPr lang="en-US" smtClean="0"/>
              <a:t>‹#›</a:t>
            </a:fld>
            <a:endParaRPr lang="en-US"/>
          </a:p>
        </p:txBody>
      </p:sp>
    </p:spTree>
    <p:extLst>
      <p:ext uri="{BB962C8B-B14F-4D97-AF65-F5344CB8AC3E}">
        <p14:creationId xmlns:p14="http://schemas.microsoft.com/office/powerpoint/2010/main" val="2978901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82959-1E54-40C1-964C-B11B7F5BB7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5261B2-DF33-4EA8-B5C9-7550C293AC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3F32F6-6663-4484-A428-3E904CCE75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B7095B-A803-4430-B92C-F7E40695C15C}"/>
              </a:ext>
            </a:extLst>
          </p:cNvPr>
          <p:cNvSpPr>
            <a:spLocks noGrp="1"/>
          </p:cNvSpPr>
          <p:nvPr>
            <p:ph type="dt" sz="half" idx="10"/>
          </p:nvPr>
        </p:nvSpPr>
        <p:spPr/>
        <p:txBody>
          <a:bodyPr/>
          <a:lstStyle/>
          <a:p>
            <a:fld id="{B181DFF3-855A-41EA-8144-540C4B2D58B1}" type="datetimeFigureOut">
              <a:rPr lang="en-US" smtClean="0"/>
              <a:t>9/26/2024</a:t>
            </a:fld>
            <a:endParaRPr lang="en-US"/>
          </a:p>
        </p:txBody>
      </p:sp>
      <p:sp>
        <p:nvSpPr>
          <p:cNvPr id="6" name="Footer Placeholder 5">
            <a:extLst>
              <a:ext uri="{FF2B5EF4-FFF2-40B4-BE49-F238E27FC236}">
                <a16:creationId xmlns:a16="http://schemas.microsoft.com/office/drawing/2014/main" id="{71D96988-5A85-4842-BEC9-1225873B75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6F8782-D1BC-4319-A4F0-77FE49BD49A2}"/>
              </a:ext>
            </a:extLst>
          </p:cNvPr>
          <p:cNvSpPr>
            <a:spLocks noGrp="1"/>
          </p:cNvSpPr>
          <p:nvPr>
            <p:ph type="sldNum" sz="quarter" idx="12"/>
          </p:nvPr>
        </p:nvSpPr>
        <p:spPr/>
        <p:txBody>
          <a:bodyPr/>
          <a:lstStyle/>
          <a:p>
            <a:fld id="{3B05D58C-C166-4FA6-BF12-9FD143244241}" type="slidenum">
              <a:rPr lang="en-US" smtClean="0"/>
              <a:t>‹#›</a:t>
            </a:fld>
            <a:endParaRPr lang="en-US"/>
          </a:p>
        </p:txBody>
      </p:sp>
    </p:spTree>
    <p:extLst>
      <p:ext uri="{BB962C8B-B14F-4D97-AF65-F5344CB8AC3E}">
        <p14:creationId xmlns:p14="http://schemas.microsoft.com/office/powerpoint/2010/main" val="591992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DECC6-8906-42E0-97E5-14959633C0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E8364B-7AED-419C-8A22-DF0468ADD8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E92070-3422-4431-B3FF-141D8570EE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62E821-B1AC-4DE8-9321-19EE6CEE06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FB2826-E94F-44B5-9E45-91AD23AE0D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D5568C-F0C0-4EA6-B8BB-5DEEC4404646}"/>
              </a:ext>
            </a:extLst>
          </p:cNvPr>
          <p:cNvSpPr>
            <a:spLocks noGrp="1"/>
          </p:cNvSpPr>
          <p:nvPr>
            <p:ph type="dt" sz="half" idx="10"/>
          </p:nvPr>
        </p:nvSpPr>
        <p:spPr/>
        <p:txBody>
          <a:bodyPr/>
          <a:lstStyle/>
          <a:p>
            <a:fld id="{B181DFF3-855A-41EA-8144-540C4B2D58B1}" type="datetimeFigureOut">
              <a:rPr lang="en-US" smtClean="0"/>
              <a:t>9/26/2024</a:t>
            </a:fld>
            <a:endParaRPr lang="en-US"/>
          </a:p>
        </p:txBody>
      </p:sp>
      <p:sp>
        <p:nvSpPr>
          <p:cNvPr id="8" name="Footer Placeholder 7">
            <a:extLst>
              <a:ext uri="{FF2B5EF4-FFF2-40B4-BE49-F238E27FC236}">
                <a16:creationId xmlns:a16="http://schemas.microsoft.com/office/drawing/2014/main" id="{3DB03157-B04C-4F29-8B95-05D3C3FB39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6D9CE4-D9A8-43BC-9414-8A296F70D312}"/>
              </a:ext>
            </a:extLst>
          </p:cNvPr>
          <p:cNvSpPr>
            <a:spLocks noGrp="1"/>
          </p:cNvSpPr>
          <p:nvPr>
            <p:ph type="sldNum" sz="quarter" idx="12"/>
          </p:nvPr>
        </p:nvSpPr>
        <p:spPr/>
        <p:txBody>
          <a:bodyPr/>
          <a:lstStyle/>
          <a:p>
            <a:fld id="{3B05D58C-C166-4FA6-BF12-9FD143244241}" type="slidenum">
              <a:rPr lang="en-US" smtClean="0"/>
              <a:t>‹#›</a:t>
            </a:fld>
            <a:endParaRPr lang="en-US"/>
          </a:p>
        </p:txBody>
      </p:sp>
    </p:spTree>
    <p:extLst>
      <p:ext uri="{BB962C8B-B14F-4D97-AF65-F5344CB8AC3E}">
        <p14:creationId xmlns:p14="http://schemas.microsoft.com/office/powerpoint/2010/main" val="1649822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61B18-ABAC-4620-8856-15909AE199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A6777F-1E78-4A34-BEE8-9A6CD25D9FD8}"/>
              </a:ext>
            </a:extLst>
          </p:cNvPr>
          <p:cNvSpPr>
            <a:spLocks noGrp="1"/>
          </p:cNvSpPr>
          <p:nvPr>
            <p:ph type="dt" sz="half" idx="10"/>
          </p:nvPr>
        </p:nvSpPr>
        <p:spPr/>
        <p:txBody>
          <a:bodyPr/>
          <a:lstStyle/>
          <a:p>
            <a:fld id="{B181DFF3-855A-41EA-8144-540C4B2D58B1}" type="datetimeFigureOut">
              <a:rPr lang="en-US" smtClean="0"/>
              <a:t>9/26/2024</a:t>
            </a:fld>
            <a:endParaRPr lang="en-US"/>
          </a:p>
        </p:txBody>
      </p:sp>
      <p:sp>
        <p:nvSpPr>
          <p:cNvPr id="4" name="Footer Placeholder 3">
            <a:extLst>
              <a:ext uri="{FF2B5EF4-FFF2-40B4-BE49-F238E27FC236}">
                <a16:creationId xmlns:a16="http://schemas.microsoft.com/office/drawing/2014/main" id="{18FD497B-7AA5-4A2B-B8C6-BFA09C6B9C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11D0F7-5E70-487B-9836-D91A142B6324}"/>
              </a:ext>
            </a:extLst>
          </p:cNvPr>
          <p:cNvSpPr>
            <a:spLocks noGrp="1"/>
          </p:cNvSpPr>
          <p:nvPr>
            <p:ph type="sldNum" sz="quarter" idx="12"/>
          </p:nvPr>
        </p:nvSpPr>
        <p:spPr/>
        <p:txBody>
          <a:bodyPr/>
          <a:lstStyle/>
          <a:p>
            <a:fld id="{3B05D58C-C166-4FA6-BF12-9FD143244241}" type="slidenum">
              <a:rPr lang="en-US" smtClean="0"/>
              <a:t>‹#›</a:t>
            </a:fld>
            <a:endParaRPr lang="en-US"/>
          </a:p>
        </p:txBody>
      </p:sp>
    </p:spTree>
    <p:extLst>
      <p:ext uri="{BB962C8B-B14F-4D97-AF65-F5344CB8AC3E}">
        <p14:creationId xmlns:p14="http://schemas.microsoft.com/office/powerpoint/2010/main" val="1644761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38EFFC-4008-4D8A-94D6-91DED63AFAE1}"/>
              </a:ext>
            </a:extLst>
          </p:cNvPr>
          <p:cNvSpPr>
            <a:spLocks noGrp="1"/>
          </p:cNvSpPr>
          <p:nvPr>
            <p:ph type="dt" sz="half" idx="10"/>
          </p:nvPr>
        </p:nvSpPr>
        <p:spPr/>
        <p:txBody>
          <a:bodyPr/>
          <a:lstStyle/>
          <a:p>
            <a:fld id="{B181DFF3-855A-41EA-8144-540C4B2D58B1}" type="datetimeFigureOut">
              <a:rPr lang="en-US" smtClean="0"/>
              <a:t>9/26/2024</a:t>
            </a:fld>
            <a:endParaRPr lang="en-US"/>
          </a:p>
        </p:txBody>
      </p:sp>
      <p:sp>
        <p:nvSpPr>
          <p:cNvPr id="3" name="Footer Placeholder 2">
            <a:extLst>
              <a:ext uri="{FF2B5EF4-FFF2-40B4-BE49-F238E27FC236}">
                <a16:creationId xmlns:a16="http://schemas.microsoft.com/office/drawing/2014/main" id="{F24D138D-6F7D-4300-BE80-161710A75A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123DCC-053E-41DA-9940-325D8F4FAD9A}"/>
              </a:ext>
            </a:extLst>
          </p:cNvPr>
          <p:cNvSpPr>
            <a:spLocks noGrp="1"/>
          </p:cNvSpPr>
          <p:nvPr>
            <p:ph type="sldNum" sz="quarter" idx="12"/>
          </p:nvPr>
        </p:nvSpPr>
        <p:spPr/>
        <p:txBody>
          <a:bodyPr/>
          <a:lstStyle/>
          <a:p>
            <a:fld id="{3B05D58C-C166-4FA6-BF12-9FD143244241}" type="slidenum">
              <a:rPr lang="en-US" smtClean="0"/>
              <a:t>‹#›</a:t>
            </a:fld>
            <a:endParaRPr lang="en-US"/>
          </a:p>
        </p:txBody>
      </p:sp>
    </p:spTree>
    <p:extLst>
      <p:ext uri="{BB962C8B-B14F-4D97-AF65-F5344CB8AC3E}">
        <p14:creationId xmlns:p14="http://schemas.microsoft.com/office/powerpoint/2010/main" val="117908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290A3-5259-4A39-A765-9B9F934DA7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5C271E-CF8B-4F2D-BC2B-E50A77B6A8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F21C0C-AE2C-405C-81A2-83F551EF6B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648F5A-FDEC-4EB0-BDDF-331DE20AC841}"/>
              </a:ext>
            </a:extLst>
          </p:cNvPr>
          <p:cNvSpPr>
            <a:spLocks noGrp="1"/>
          </p:cNvSpPr>
          <p:nvPr>
            <p:ph type="dt" sz="half" idx="10"/>
          </p:nvPr>
        </p:nvSpPr>
        <p:spPr/>
        <p:txBody>
          <a:bodyPr/>
          <a:lstStyle/>
          <a:p>
            <a:fld id="{B181DFF3-855A-41EA-8144-540C4B2D58B1}" type="datetimeFigureOut">
              <a:rPr lang="en-US" smtClean="0"/>
              <a:t>9/26/2024</a:t>
            </a:fld>
            <a:endParaRPr lang="en-US"/>
          </a:p>
        </p:txBody>
      </p:sp>
      <p:sp>
        <p:nvSpPr>
          <p:cNvPr id="6" name="Footer Placeholder 5">
            <a:extLst>
              <a:ext uri="{FF2B5EF4-FFF2-40B4-BE49-F238E27FC236}">
                <a16:creationId xmlns:a16="http://schemas.microsoft.com/office/drawing/2014/main" id="{F51C24B8-FD40-4AAB-B623-7E618A2A93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E259FC-EE87-422A-B999-8946619E5CB9}"/>
              </a:ext>
            </a:extLst>
          </p:cNvPr>
          <p:cNvSpPr>
            <a:spLocks noGrp="1"/>
          </p:cNvSpPr>
          <p:nvPr>
            <p:ph type="sldNum" sz="quarter" idx="12"/>
          </p:nvPr>
        </p:nvSpPr>
        <p:spPr/>
        <p:txBody>
          <a:bodyPr/>
          <a:lstStyle/>
          <a:p>
            <a:fld id="{3B05D58C-C166-4FA6-BF12-9FD143244241}" type="slidenum">
              <a:rPr lang="en-US" smtClean="0"/>
              <a:t>‹#›</a:t>
            </a:fld>
            <a:endParaRPr lang="en-US"/>
          </a:p>
        </p:txBody>
      </p:sp>
    </p:spTree>
    <p:extLst>
      <p:ext uri="{BB962C8B-B14F-4D97-AF65-F5344CB8AC3E}">
        <p14:creationId xmlns:p14="http://schemas.microsoft.com/office/powerpoint/2010/main" val="3686897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86337-8300-4005-AAED-0EE8232645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3528D67-FD15-440B-967F-6E73B3ACCF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919C30-D37B-461A-BEDF-18E9D73CD8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C9666B-038A-405F-8BE6-28952FF9EA7D}"/>
              </a:ext>
            </a:extLst>
          </p:cNvPr>
          <p:cNvSpPr>
            <a:spLocks noGrp="1"/>
          </p:cNvSpPr>
          <p:nvPr>
            <p:ph type="dt" sz="half" idx="10"/>
          </p:nvPr>
        </p:nvSpPr>
        <p:spPr/>
        <p:txBody>
          <a:bodyPr/>
          <a:lstStyle/>
          <a:p>
            <a:fld id="{B181DFF3-855A-41EA-8144-540C4B2D58B1}" type="datetimeFigureOut">
              <a:rPr lang="en-US" smtClean="0"/>
              <a:t>9/26/2024</a:t>
            </a:fld>
            <a:endParaRPr lang="en-US"/>
          </a:p>
        </p:txBody>
      </p:sp>
      <p:sp>
        <p:nvSpPr>
          <p:cNvPr id="6" name="Footer Placeholder 5">
            <a:extLst>
              <a:ext uri="{FF2B5EF4-FFF2-40B4-BE49-F238E27FC236}">
                <a16:creationId xmlns:a16="http://schemas.microsoft.com/office/drawing/2014/main" id="{DF3DC4E9-D50D-4227-A707-F1F5171CE9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5E86AD-FF61-4A71-B657-70B5EAA307B8}"/>
              </a:ext>
            </a:extLst>
          </p:cNvPr>
          <p:cNvSpPr>
            <a:spLocks noGrp="1"/>
          </p:cNvSpPr>
          <p:nvPr>
            <p:ph type="sldNum" sz="quarter" idx="12"/>
          </p:nvPr>
        </p:nvSpPr>
        <p:spPr/>
        <p:txBody>
          <a:bodyPr/>
          <a:lstStyle/>
          <a:p>
            <a:fld id="{3B05D58C-C166-4FA6-BF12-9FD143244241}" type="slidenum">
              <a:rPr lang="en-US" smtClean="0"/>
              <a:t>‹#›</a:t>
            </a:fld>
            <a:endParaRPr lang="en-US"/>
          </a:p>
        </p:txBody>
      </p:sp>
    </p:spTree>
    <p:extLst>
      <p:ext uri="{BB962C8B-B14F-4D97-AF65-F5344CB8AC3E}">
        <p14:creationId xmlns:p14="http://schemas.microsoft.com/office/powerpoint/2010/main" val="3105193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26E475-E0CD-46A0-AE5C-7C9530BEA4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A54CFD-3BA1-4F48-9647-5880D21433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80C5A1-D7F9-496D-9788-EA789AE315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81DFF3-855A-41EA-8144-540C4B2D58B1}" type="datetimeFigureOut">
              <a:rPr lang="en-US" smtClean="0"/>
              <a:t>9/26/2024</a:t>
            </a:fld>
            <a:endParaRPr lang="en-US"/>
          </a:p>
        </p:txBody>
      </p:sp>
      <p:sp>
        <p:nvSpPr>
          <p:cNvPr id="5" name="Footer Placeholder 4">
            <a:extLst>
              <a:ext uri="{FF2B5EF4-FFF2-40B4-BE49-F238E27FC236}">
                <a16:creationId xmlns:a16="http://schemas.microsoft.com/office/drawing/2014/main" id="{D5E60151-BD07-4369-9214-F617A66728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A9380B0-A520-41FD-BF5E-7D9C9262C6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05D58C-C166-4FA6-BF12-9FD143244241}" type="slidenum">
              <a:rPr lang="en-US" smtClean="0"/>
              <a:t>‹#›</a:t>
            </a:fld>
            <a:endParaRPr lang="en-US"/>
          </a:p>
        </p:txBody>
      </p:sp>
    </p:spTree>
    <p:extLst>
      <p:ext uri="{BB962C8B-B14F-4D97-AF65-F5344CB8AC3E}">
        <p14:creationId xmlns:p14="http://schemas.microsoft.com/office/powerpoint/2010/main" val="851044045"/>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mailto:mbowie@nbrc.gov" TargetMode="External"/><Relationship Id="rId4" Type="http://schemas.openxmlformats.org/officeDocument/2006/relationships/hyperlink" Target="mailto:aharrison@nbrc.go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www.nbrc.gov/content/administratio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hyperlink" Target="https://www.nbrc.gov/content/administration"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s://www.nbrc.gov/content/administration"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hyperlink" Target="https://www.nbrc.gov/content/t4t"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www.nbrc.gov/content/FEP" TargetMode="External"/><Relationship Id="rId5" Type="http://schemas.openxmlformats.org/officeDocument/2006/relationships/hyperlink" Target="https://www.nbrc.gov/content/Catalyst" TargetMode="External"/><Relationship Id="rId4" Type="http://schemas.openxmlformats.org/officeDocument/2006/relationships/hyperlink" Target="https://www.nbrc.gov/content/administratio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s://www.nbrc.gov/content/administratio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https://www.nbrc.gov/content/administration" TargetMode="Externa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s://www.nbrc.gov/content/NEP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3000"/>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95C40-4BEC-4FF4-9F5A-A6A786967D8B}"/>
              </a:ext>
            </a:extLst>
          </p:cNvPr>
          <p:cNvSpPr>
            <a:spLocks noGrp="1"/>
          </p:cNvSpPr>
          <p:nvPr>
            <p:ph type="ctrTitle"/>
          </p:nvPr>
        </p:nvSpPr>
        <p:spPr>
          <a:xfrm>
            <a:off x="1524000" y="3284264"/>
            <a:ext cx="9144000" cy="1063800"/>
          </a:xfrm>
        </p:spPr>
        <p:txBody>
          <a:bodyPr>
            <a:noAutofit/>
          </a:bodyPr>
          <a:lstStyle/>
          <a:p>
            <a:r>
              <a:rPr lang="en-US" sz="4000" b="1">
                <a:latin typeface="Verdana"/>
                <a:ea typeface="Verdana"/>
              </a:rPr>
              <a:t>2024 NBRC APPLICATION WORKSHOP SERIES</a:t>
            </a:r>
            <a:br>
              <a:rPr lang="en-US" sz="4000" b="1">
                <a:latin typeface="Verdana" panose="020B0604030504040204" pitchFamily="34" charset="0"/>
                <a:ea typeface="Verdana" panose="020B0604030504040204" pitchFamily="34" charset="0"/>
              </a:rPr>
            </a:br>
            <a:br>
              <a:rPr lang="en-US" sz="4000" b="1">
                <a:latin typeface="Verdana" panose="020B0604030504040204" pitchFamily="34" charset="0"/>
                <a:ea typeface="Verdana" panose="020B0604030504040204" pitchFamily="34" charset="0"/>
              </a:rPr>
            </a:br>
            <a:r>
              <a:rPr lang="en-US" sz="4000" b="1">
                <a:latin typeface="Verdana"/>
                <a:ea typeface="Verdana"/>
              </a:rPr>
              <a:t>Budgets, Budgets, Budgets!</a:t>
            </a:r>
          </a:p>
        </p:txBody>
      </p:sp>
      <p:sp>
        <p:nvSpPr>
          <p:cNvPr id="3" name="Subtitle 2">
            <a:extLst>
              <a:ext uri="{FF2B5EF4-FFF2-40B4-BE49-F238E27FC236}">
                <a16:creationId xmlns:a16="http://schemas.microsoft.com/office/drawing/2014/main" id="{2B2E3AAA-4D42-4991-8499-D2380F25F508}"/>
              </a:ext>
            </a:extLst>
          </p:cNvPr>
          <p:cNvSpPr>
            <a:spLocks noGrp="1"/>
          </p:cNvSpPr>
          <p:nvPr>
            <p:ph type="subTitle" idx="1"/>
          </p:nvPr>
        </p:nvSpPr>
        <p:spPr>
          <a:xfrm>
            <a:off x="559795" y="4543243"/>
            <a:ext cx="11118857" cy="1287625"/>
          </a:xfrm>
        </p:spPr>
        <p:txBody>
          <a:bodyPr>
            <a:normAutofit fontScale="92500" lnSpcReduction="10000"/>
          </a:bodyPr>
          <a:lstStyle/>
          <a:p>
            <a:endParaRPr lang="en-US"/>
          </a:p>
          <a:p>
            <a:r>
              <a:rPr lang="en-US" sz="2800">
                <a:latin typeface="Verdana" panose="020B0604030504040204" pitchFamily="34" charset="0"/>
                <a:ea typeface="Verdana" panose="020B0604030504040204" pitchFamily="34" charset="0"/>
              </a:rPr>
              <a:t>Adrianne Harrison, Program Manager: </a:t>
            </a:r>
            <a:r>
              <a:rPr lang="en-US" sz="2800">
                <a:latin typeface="Verdana" panose="020B0604030504040204" pitchFamily="34" charset="0"/>
                <a:ea typeface="Verdana" panose="020B0604030504040204" pitchFamily="34" charset="0"/>
                <a:hlinkClick r:id="rId4"/>
              </a:rPr>
              <a:t>aharrison@nbrc.gov </a:t>
            </a:r>
            <a:endParaRPr lang="en-US" sz="2800">
              <a:latin typeface="Verdana" panose="020B0604030504040204" pitchFamily="34" charset="0"/>
              <a:ea typeface="Verdana" panose="020B0604030504040204" pitchFamily="34" charset="0"/>
            </a:endParaRPr>
          </a:p>
          <a:p>
            <a:r>
              <a:rPr lang="en-US" sz="2800">
                <a:latin typeface="Verdana" panose="020B0604030504040204" pitchFamily="34" charset="0"/>
                <a:ea typeface="Verdana" panose="020B0604030504040204" pitchFamily="34" charset="0"/>
              </a:rPr>
              <a:t>Marina Bowie, Program Manager: </a:t>
            </a:r>
            <a:r>
              <a:rPr lang="en-US" sz="2800">
                <a:latin typeface="Verdana" panose="020B0604030504040204" pitchFamily="34" charset="0"/>
                <a:ea typeface="Verdana" panose="020B0604030504040204" pitchFamily="34" charset="0"/>
                <a:hlinkClick r:id="rId5"/>
              </a:rPr>
              <a:t>mbowie@nbrc.gov</a:t>
            </a:r>
            <a:endParaRPr lang="en-US" sz="2800">
              <a:latin typeface="Verdana" panose="020B0604030504040204" pitchFamily="34" charset="0"/>
              <a:ea typeface="Verdana" panose="020B0604030504040204" pitchFamily="34" charset="0"/>
            </a:endParaRPr>
          </a:p>
        </p:txBody>
      </p:sp>
      <p:grpSp>
        <p:nvGrpSpPr>
          <p:cNvPr id="4" name="Group 3">
            <a:extLst>
              <a:ext uri="{FF2B5EF4-FFF2-40B4-BE49-F238E27FC236}">
                <a16:creationId xmlns:a16="http://schemas.microsoft.com/office/drawing/2014/main" id="{DB3AF801-4A3C-4877-945E-FF86030D2349}"/>
              </a:ext>
            </a:extLst>
          </p:cNvPr>
          <p:cNvGrpSpPr>
            <a:grpSpLocks/>
          </p:cNvGrpSpPr>
          <p:nvPr/>
        </p:nvGrpSpPr>
        <p:grpSpPr bwMode="auto">
          <a:xfrm>
            <a:off x="0" y="0"/>
            <a:ext cx="12192000" cy="1340919"/>
            <a:chOff x="0" y="-39"/>
            <a:chExt cx="12240" cy="1880"/>
          </a:xfrm>
        </p:grpSpPr>
        <p:sp>
          <p:nvSpPr>
            <p:cNvPr id="5" name="AutoShape 10">
              <a:extLst>
                <a:ext uri="{FF2B5EF4-FFF2-40B4-BE49-F238E27FC236}">
                  <a16:creationId xmlns:a16="http://schemas.microsoft.com/office/drawing/2014/main" id="{F59D35A9-79E0-4FBE-A222-D63D5897D380}"/>
                </a:ext>
              </a:extLst>
            </p:cNvPr>
            <p:cNvSpPr>
              <a:spLocks/>
            </p:cNvSpPr>
            <p:nvPr/>
          </p:nvSpPr>
          <p:spPr bwMode="auto">
            <a:xfrm>
              <a:off x="0" y="5"/>
              <a:ext cx="12240" cy="1836"/>
            </a:xfrm>
            <a:custGeom>
              <a:avLst/>
              <a:gdLst>
                <a:gd name="T0" fmla="*/ 12240 w 12240"/>
                <a:gd name="T1" fmla="+- 0 5 5"/>
                <a:gd name="T2" fmla="*/ 5 h 1836"/>
                <a:gd name="T3" fmla="*/ 0 w 12240"/>
                <a:gd name="T4" fmla="+- 0 5 5"/>
                <a:gd name="T5" fmla="*/ 5 h 1836"/>
                <a:gd name="T6" fmla="*/ 0 w 12240"/>
                <a:gd name="T7" fmla="+- 0 1603 5"/>
                <a:gd name="T8" fmla="*/ 1603 h 1836"/>
                <a:gd name="T9" fmla="*/ 18 w 12240"/>
                <a:gd name="T10" fmla="+- 0 1607 5"/>
                <a:gd name="T11" fmla="*/ 1607 h 1836"/>
                <a:gd name="T12" fmla="*/ 152 w 12240"/>
                <a:gd name="T13" fmla="+- 0 1636 5"/>
                <a:gd name="T14" fmla="*/ 1636 h 1836"/>
                <a:gd name="T15" fmla="*/ 288 w 12240"/>
                <a:gd name="T16" fmla="+- 0 1663 5"/>
                <a:gd name="T17" fmla="*/ 1663 h 1836"/>
                <a:gd name="T18" fmla="*/ 427 w 12240"/>
                <a:gd name="T19" fmla="+- 0 1687 5"/>
                <a:gd name="T20" fmla="*/ 1687 h 1836"/>
                <a:gd name="T21" fmla="*/ 567 w 12240"/>
                <a:gd name="T22" fmla="+- 0 1710 5"/>
                <a:gd name="T23" fmla="*/ 1710 h 1836"/>
                <a:gd name="T24" fmla="*/ 709 w 12240"/>
                <a:gd name="T25" fmla="+- 0 1730 5"/>
                <a:gd name="T26" fmla="*/ 1730 h 1836"/>
                <a:gd name="T27" fmla="*/ 853 w 12240"/>
                <a:gd name="T28" fmla="+- 0 1749 5"/>
                <a:gd name="T29" fmla="*/ 1749 h 1836"/>
                <a:gd name="T30" fmla="*/ 998 w 12240"/>
                <a:gd name="T31" fmla="+- 0 1766 5"/>
                <a:gd name="T32" fmla="*/ 1766 h 1836"/>
                <a:gd name="T33" fmla="*/ 1220 w 12240"/>
                <a:gd name="T34" fmla="+- 0 1787 5"/>
                <a:gd name="T35" fmla="*/ 1787 h 1836"/>
                <a:gd name="T36" fmla="*/ 1445 w 12240"/>
                <a:gd name="T37" fmla="+- 0 1805 5"/>
                <a:gd name="T38" fmla="*/ 1805 h 1836"/>
                <a:gd name="T39" fmla="*/ 1674 w 12240"/>
                <a:gd name="T40" fmla="+- 0 1819 5"/>
                <a:gd name="T41" fmla="*/ 1819 h 1836"/>
                <a:gd name="T42" fmla="*/ 1906 w 12240"/>
                <a:gd name="T43" fmla="+- 0 1830 5"/>
                <a:gd name="T44" fmla="*/ 1830 h 1836"/>
                <a:gd name="T45" fmla="*/ 2220 w 12240"/>
                <a:gd name="T46" fmla="+- 0 1838 5"/>
                <a:gd name="T47" fmla="*/ 1838 h 1836"/>
                <a:gd name="T48" fmla="*/ 2538 w 12240"/>
                <a:gd name="T49" fmla="+- 0 1841 5"/>
                <a:gd name="T50" fmla="*/ 1841 h 1836"/>
                <a:gd name="T51" fmla="*/ 2943 w 12240"/>
                <a:gd name="T52" fmla="+- 0 1836 5"/>
                <a:gd name="T53" fmla="*/ 1836 h 1836"/>
                <a:gd name="T54" fmla="*/ 3354 w 12240"/>
                <a:gd name="T55" fmla="+- 0 1824 5"/>
                <a:gd name="T56" fmla="*/ 1824 h 1836"/>
                <a:gd name="T57" fmla="*/ 3854 w 12240"/>
                <a:gd name="T58" fmla="+- 0 1801 5"/>
                <a:gd name="T59" fmla="*/ 1801 h 1836"/>
                <a:gd name="T60" fmla="*/ 4530 w 12240"/>
                <a:gd name="T61" fmla="+- 0 1756 5"/>
                <a:gd name="T62" fmla="*/ 1756 h 1836"/>
                <a:gd name="T63" fmla="*/ 5470 w 12240"/>
                <a:gd name="T64" fmla="+- 0 1675 5"/>
                <a:gd name="T65" fmla="*/ 1675 h 1836"/>
                <a:gd name="T66" fmla="*/ 9340 w 12240"/>
                <a:gd name="T67" fmla="+- 0 1260 5"/>
                <a:gd name="T68" fmla="*/ 1260 h 1836"/>
                <a:gd name="T69" fmla="*/ 10048 w 12240"/>
                <a:gd name="T70" fmla="+- 0 1197 5"/>
                <a:gd name="T71" fmla="*/ 1197 h 1836"/>
                <a:gd name="T72" fmla="*/ 10579 w 12240"/>
                <a:gd name="T73" fmla="+- 0 1159 5"/>
                <a:gd name="T74" fmla="*/ 1159 h 1836"/>
                <a:gd name="T75" fmla="*/ 10946 w 12240"/>
                <a:gd name="T76" fmla="+- 0 1139 5"/>
                <a:gd name="T77" fmla="*/ 1139 h 1836"/>
                <a:gd name="T78" fmla="*/ 11302 w 12240"/>
                <a:gd name="T79" fmla="+- 0 1125 5"/>
                <a:gd name="T80" fmla="*/ 1125 h 1836"/>
                <a:gd name="T81" fmla="*/ 11579 w 12240"/>
                <a:gd name="T82" fmla="+- 0 1120 5"/>
                <a:gd name="T83" fmla="*/ 1120 h 1836"/>
                <a:gd name="T84" fmla="*/ 12240 w 12240"/>
                <a:gd name="T85" fmla="+- 0 1120 5"/>
                <a:gd name="T86" fmla="*/ 1120 h 1836"/>
                <a:gd name="T87" fmla="*/ 12240 w 12240"/>
                <a:gd name="T88" fmla="+- 0 5 5"/>
                <a:gd name="T89" fmla="*/ 5 h 1836"/>
                <a:gd name="T90" fmla="*/ 12240 w 12240"/>
                <a:gd name="T91" fmla="+- 0 1120 5"/>
                <a:gd name="T92" fmla="*/ 1120 h 1836"/>
                <a:gd name="T93" fmla="*/ 11714 w 12240"/>
                <a:gd name="T94" fmla="+- 0 1120 5"/>
                <a:gd name="T95" fmla="*/ 1120 h 1836"/>
                <a:gd name="T96" fmla="*/ 11847 w 12240"/>
                <a:gd name="T97" fmla="+- 0 1120 5"/>
                <a:gd name="T98" fmla="*/ 1120 h 1836"/>
                <a:gd name="T99" fmla="*/ 12043 w 12240"/>
                <a:gd name="T100" fmla="+- 0 1124 5"/>
                <a:gd name="T101" fmla="*/ 1124 h 1836"/>
                <a:gd name="T102" fmla="*/ 12240 w 12240"/>
                <a:gd name="T103" fmla="+- 0 1131 5"/>
                <a:gd name="T104" fmla="*/ 1131 h 1836"/>
                <a:gd name="T105" fmla="*/ 12240 w 12240"/>
                <a:gd name="T106" fmla="+- 0 1120 5"/>
                <a:gd name="T107" fmla="*/ 1120 h 1836"/>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Lst>
              <a:rect l="0" t="0" r="r" b="b"/>
              <a:pathLst>
                <a:path w="12240" h="1836">
                  <a:moveTo>
                    <a:pt x="12240" y="0"/>
                  </a:moveTo>
                  <a:lnTo>
                    <a:pt x="0" y="0"/>
                  </a:lnTo>
                  <a:lnTo>
                    <a:pt x="0" y="1598"/>
                  </a:lnTo>
                  <a:lnTo>
                    <a:pt x="18" y="1602"/>
                  </a:lnTo>
                  <a:lnTo>
                    <a:pt x="152" y="1631"/>
                  </a:lnTo>
                  <a:lnTo>
                    <a:pt x="288" y="1658"/>
                  </a:lnTo>
                  <a:lnTo>
                    <a:pt x="427" y="1682"/>
                  </a:lnTo>
                  <a:lnTo>
                    <a:pt x="567" y="1705"/>
                  </a:lnTo>
                  <a:lnTo>
                    <a:pt x="709" y="1725"/>
                  </a:lnTo>
                  <a:lnTo>
                    <a:pt x="853" y="1744"/>
                  </a:lnTo>
                  <a:lnTo>
                    <a:pt x="998" y="1761"/>
                  </a:lnTo>
                  <a:lnTo>
                    <a:pt x="1220" y="1782"/>
                  </a:lnTo>
                  <a:lnTo>
                    <a:pt x="1445" y="1800"/>
                  </a:lnTo>
                  <a:lnTo>
                    <a:pt x="1674" y="1814"/>
                  </a:lnTo>
                  <a:lnTo>
                    <a:pt x="1906" y="1825"/>
                  </a:lnTo>
                  <a:lnTo>
                    <a:pt x="2220" y="1833"/>
                  </a:lnTo>
                  <a:lnTo>
                    <a:pt x="2538" y="1836"/>
                  </a:lnTo>
                  <a:lnTo>
                    <a:pt x="2943" y="1831"/>
                  </a:lnTo>
                  <a:lnTo>
                    <a:pt x="3354" y="1819"/>
                  </a:lnTo>
                  <a:lnTo>
                    <a:pt x="3854" y="1796"/>
                  </a:lnTo>
                  <a:lnTo>
                    <a:pt x="4530" y="1751"/>
                  </a:lnTo>
                  <a:lnTo>
                    <a:pt x="5470" y="1670"/>
                  </a:lnTo>
                  <a:lnTo>
                    <a:pt x="9340" y="1255"/>
                  </a:lnTo>
                  <a:lnTo>
                    <a:pt x="10048" y="1192"/>
                  </a:lnTo>
                  <a:lnTo>
                    <a:pt x="10579" y="1154"/>
                  </a:lnTo>
                  <a:lnTo>
                    <a:pt x="10946" y="1134"/>
                  </a:lnTo>
                  <a:lnTo>
                    <a:pt x="11302" y="1120"/>
                  </a:lnTo>
                  <a:lnTo>
                    <a:pt x="11579" y="1115"/>
                  </a:lnTo>
                  <a:lnTo>
                    <a:pt x="12240" y="1115"/>
                  </a:lnTo>
                  <a:lnTo>
                    <a:pt x="12240" y="0"/>
                  </a:lnTo>
                  <a:close/>
                  <a:moveTo>
                    <a:pt x="12240" y="1115"/>
                  </a:moveTo>
                  <a:lnTo>
                    <a:pt x="11714" y="1115"/>
                  </a:lnTo>
                  <a:lnTo>
                    <a:pt x="11847" y="1115"/>
                  </a:lnTo>
                  <a:lnTo>
                    <a:pt x="12043" y="1119"/>
                  </a:lnTo>
                  <a:lnTo>
                    <a:pt x="12240" y="1126"/>
                  </a:lnTo>
                  <a:lnTo>
                    <a:pt x="12240" y="1115"/>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AutoShape 9">
              <a:extLst>
                <a:ext uri="{FF2B5EF4-FFF2-40B4-BE49-F238E27FC236}">
                  <a16:creationId xmlns:a16="http://schemas.microsoft.com/office/drawing/2014/main" id="{BD70B397-4ED2-4EA6-8E47-BDB427F06E6F}"/>
                </a:ext>
              </a:extLst>
            </p:cNvPr>
            <p:cNvSpPr>
              <a:spLocks/>
            </p:cNvSpPr>
            <p:nvPr/>
          </p:nvSpPr>
          <p:spPr bwMode="auto">
            <a:xfrm>
              <a:off x="0" y="-39"/>
              <a:ext cx="12240" cy="1722"/>
            </a:xfrm>
            <a:custGeom>
              <a:avLst/>
              <a:gdLst>
                <a:gd name="T0" fmla="*/ 12240 w 12240"/>
                <a:gd name="T1" fmla="*/ 0 h 1683"/>
                <a:gd name="T2" fmla="*/ 0 w 12240"/>
                <a:gd name="T3" fmla="*/ 0 h 1683"/>
                <a:gd name="T4" fmla="*/ 0 w 12240"/>
                <a:gd name="T5" fmla="*/ 1445 h 1683"/>
                <a:gd name="T6" fmla="*/ 18 w 12240"/>
                <a:gd name="T7" fmla="*/ 1449 h 1683"/>
                <a:gd name="T8" fmla="*/ 152 w 12240"/>
                <a:gd name="T9" fmla="*/ 1478 h 1683"/>
                <a:gd name="T10" fmla="*/ 288 w 12240"/>
                <a:gd name="T11" fmla="*/ 1505 h 1683"/>
                <a:gd name="T12" fmla="*/ 427 w 12240"/>
                <a:gd name="T13" fmla="*/ 1529 h 1683"/>
                <a:gd name="T14" fmla="*/ 567 w 12240"/>
                <a:gd name="T15" fmla="*/ 1552 h 1683"/>
                <a:gd name="T16" fmla="*/ 709 w 12240"/>
                <a:gd name="T17" fmla="*/ 1572 h 1683"/>
                <a:gd name="T18" fmla="*/ 853 w 12240"/>
                <a:gd name="T19" fmla="*/ 1591 h 1683"/>
                <a:gd name="T20" fmla="*/ 998 w 12240"/>
                <a:gd name="T21" fmla="*/ 1608 h 1683"/>
                <a:gd name="T22" fmla="*/ 1220 w 12240"/>
                <a:gd name="T23" fmla="*/ 1630 h 1683"/>
                <a:gd name="T24" fmla="*/ 1445 w 12240"/>
                <a:gd name="T25" fmla="*/ 1647 h 1683"/>
                <a:gd name="T26" fmla="*/ 1674 w 12240"/>
                <a:gd name="T27" fmla="*/ 1661 h 1683"/>
                <a:gd name="T28" fmla="*/ 1906 w 12240"/>
                <a:gd name="T29" fmla="*/ 1672 h 1683"/>
                <a:gd name="T30" fmla="*/ 2220 w 12240"/>
                <a:gd name="T31" fmla="*/ 1680 h 1683"/>
                <a:gd name="T32" fmla="*/ 2538 w 12240"/>
                <a:gd name="T33" fmla="*/ 1683 h 1683"/>
                <a:gd name="T34" fmla="*/ 2943 w 12240"/>
                <a:gd name="T35" fmla="*/ 1678 h 1683"/>
                <a:gd name="T36" fmla="*/ 3354 w 12240"/>
                <a:gd name="T37" fmla="*/ 1667 h 1683"/>
                <a:gd name="T38" fmla="*/ 3854 w 12240"/>
                <a:gd name="T39" fmla="*/ 1643 h 1683"/>
                <a:gd name="T40" fmla="*/ 4530 w 12240"/>
                <a:gd name="T41" fmla="*/ 1598 h 1683"/>
                <a:gd name="T42" fmla="*/ 5470 w 12240"/>
                <a:gd name="T43" fmla="*/ 1517 h 1683"/>
                <a:gd name="T44" fmla="*/ 9340 w 12240"/>
                <a:gd name="T45" fmla="*/ 1102 h 1683"/>
                <a:gd name="T46" fmla="*/ 10048 w 12240"/>
                <a:gd name="T47" fmla="*/ 1039 h 1683"/>
                <a:gd name="T48" fmla="*/ 10579 w 12240"/>
                <a:gd name="T49" fmla="*/ 1001 h 1683"/>
                <a:gd name="T50" fmla="*/ 10946 w 12240"/>
                <a:gd name="T51" fmla="*/ 981 h 1683"/>
                <a:gd name="T52" fmla="*/ 11302 w 12240"/>
                <a:gd name="T53" fmla="*/ 968 h 1683"/>
                <a:gd name="T54" fmla="*/ 11579 w 12240"/>
                <a:gd name="T55" fmla="*/ 962 h 1683"/>
                <a:gd name="T56" fmla="*/ 12240 w 12240"/>
                <a:gd name="T57" fmla="*/ 962 h 1683"/>
                <a:gd name="T58" fmla="*/ 12240 w 12240"/>
                <a:gd name="T59" fmla="*/ 0 h 1683"/>
                <a:gd name="T60" fmla="*/ 12240 w 12240"/>
                <a:gd name="T61" fmla="*/ 962 h 1683"/>
                <a:gd name="T62" fmla="*/ 11714 w 12240"/>
                <a:gd name="T63" fmla="*/ 962 h 1683"/>
                <a:gd name="T64" fmla="*/ 11847 w 12240"/>
                <a:gd name="T65" fmla="*/ 962 h 1683"/>
                <a:gd name="T66" fmla="*/ 12043 w 12240"/>
                <a:gd name="T67" fmla="*/ 966 h 1683"/>
                <a:gd name="T68" fmla="*/ 12240 w 12240"/>
                <a:gd name="T69" fmla="*/ 973 h 1683"/>
                <a:gd name="T70" fmla="*/ 12240 w 12240"/>
                <a:gd name="T71" fmla="*/ 962 h 1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40" h="1683">
                  <a:moveTo>
                    <a:pt x="12240" y="0"/>
                  </a:moveTo>
                  <a:lnTo>
                    <a:pt x="0" y="0"/>
                  </a:lnTo>
                  <a:lnTo>
                    <a:pt x="0" y="1445"/>
                  </a:lnTo>
                  <a:lnTo>
                    <a:pt x="18" y="1449"/>
                  </a:lnTo>
                  <a:lnTo>
                    <a:pt x="152" y="1478"/>
                  </a:lnTo>
                  <a:lnTo>
                    <a:pt x="288" y="1505"/>
                  </a:lnTo>
                  <a:lnTo>
                    <a:pt x="427" y="1529"/>
                  </a:lnTo>
                  <a:lnTo>
                    <a:pt x="567" y="1552"/>
                  </a:lnTo>
                  <a:lnTo>
                    <a:pt x="709" y="1572"/>
                  </a:lnTo>
                  <a:lnTo>
                    <a:pt x="853" y="1591"/>
                  </a:lnTo>
                  <a:lnTo>
                    <a:pt x="998" y="1608"/>
                  </a:lnTo>
                  <a:lnTo>
                    <a:pt x="1220" y="1630"/>
                  </a:lnTo>
                  <a:lnTo>
                    <a:pt x="1445" y="1647"/>
                  </a:lnTo>
                  <a:lnTo>
                    <a:pt x="1674" y="1661"/>
                  </a:lnTo>
                  <a:lnTo>
                    <a:pt x="1906" y="1672"/>
                  </a:lnTo>
                  <a:lnTo>
                    <a:pt x="2220" y="1680"/>
                  </a:lnTo>
                  <a:lnTo>
                    <a:pt x="2538" y="1683"/>
                  </a:lnTo>
                  <a:lnTo>
                    <a:pt x="2943" y="1678"/>
                  </a:lnTo>
                  <a:lnTo>
                    <a:pt x="3354" y="1667"/>
                  </a:lnTo>
                  <a:lnTo>
                    <a:pt x="3854" y="1643"/>
                  </a:lnTo>
                  <a:lnTo>
                    <a:pt x="4530" y="1598"/>
                  </a:lnTo>
                  <a:lnTo>
                    <a:pt x="5470" y="1517"/>
                  </a:lnTo>
                  <a:lnTo>
                    <a:pt x="9340" y="1102"/>
                  </a:lnTo>
                  <a:lnTo>
                    <a:pt x="10048" y="1039"/>
                  </a:lnTo>
                  <a:lnTo>
                    <a:pt x="10579" y="1001"/>
                  </a:lnTo>
                  <a:lnTo>
                    <a:pt x="10946" y="981"/>
                  </a:lnTo>
                  <a:lnTo>
                    <a:pt x="11302" y="968"/>
                  </a:lnTo>
                  <a:lnTo>
                    <a:pt x="11579" y="962"/>
                  </a:lnTo>
                  <a:lnTo>
                    <a:pt x="12240" y="962"/>
                  </a:lnTo>
                  <a:lnTo>
                    <a:pt x="12240" y="0"/>
                  </a:lnTo>
                  <a:close/>
                  <a:moveTo>
                    <a:pt x="12240" y="962"/>
                  </a:moveTo>
                  <a:lnTo>
                    <a:pt x="11714" y="962"/>
                  </a:lnTo>
                  <a:lnTo>
                    <a:pt x="11847" y="962"/>
                  </a:lnTo>
                  <a:lnTo>
                    <a:pt x="12043" y="966"/>
                  </a:lnTo>
                  <a:lnTo>
                    <a:pt x="12240" y="973"/>
                  </a:lnTo>
                  <a:lnTo>
                    <a:pt x="12240" y="962"/>
                  </a:lnTo>
                  <a:close/>
                </a:path>
              </a:pathLst>
            </a:custGeom>
            <a:solidFill>
              <a:srgbClr val="0C683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AutoShape 8">
              <a:extLst>
                <a:ext uri="{FF2B5EF4-FFF2-40B4-BE49-F238E27FC236}">
                  <a16:creationId xmlns:a16="http://schemas.microsoft.com/office/drawing/2014/main" id="{D500F6EB-0200-4B04-9D4E-BBE06C837661}"/>
                </a:ext>
              </a:extLst>
            </p:cNvPr>
            <p:cNvSpPr>
              <a:spLocks/>
            </p:cNvSpPr>
            <p:nvPr/>
          </p:nvSpPr>
          <p:spPr bwMode="auto">
            <a:xfrm>
              <a:off x="360" y="343"/>
              <a:ext cx="939" cy="939"/>
            </a:xfrm>
            <a:custGeom>
              <a:avLst/>
              <a:gdLst>
                <a:gd name="T0" fmla="+- 0 547 360"/>
                <a:gd name="T1" fmla="*/ T0 w 939"/>
                <a:gd name="T2" fmla="+- 0 1068 343"/>
                <a:gd name="T3" fmla="*/ 1068 h 939"/>
                <a:gd name="T4" fmla="+- 0 360 360"/>
                <a:gd name="T5" fmla="*/ T4 w 939"/>
                <a:gd name="T6" fmla="+- 0 800 343"/>
                <a:gd name="T7" fmla="*/ 800 h 939"/>
                <a:gd name="T8" fmla="+- 0 586 360"/>
                <a:gd name="T9" fmla="*/ T8 w 939"/>
                <a:gd name="T10" fmla="+- 0 1137 343"/>
                <a:gd name="T11" fmla="*/ 1137 h 939"/>
                <a:gd name="T12" fmla="+- 0 828 360"/>
                <a:gd name="T13" fmla="*/ T12 w 939"/>
                <a:gd name="T14" fmla="+- 0 520 343"/>
                <a:gd name="T15" fmla="*/ 520 h 939"/>
                <a:gd name="T16" fmla="+- 0 712 360"/>
                <a:gd name="T17" fmla="*/ T16 w 939"/>
                <a:gd name="T18" fmla="+- 0 400 343"/>
                <a:gd name="T19" fmla="*/ 400 h 939"/>
                <a:gd name="T20" fmla="+- 0 461 360"/>
                <a:gd name="T21" fmla="*/ T20 w 939"/>
                <a:gd name="T22" fmla="+- 0 634 343"/>
                <a:gd name="T23" fmla="*/ 634 h 939"/>
                <a:gd name="T24" fmla="+- 0 483 360"/>
                <a:gd name="T25" fmla="*/ T24 w 939"/>
                <a:gd name="T26" fmla="+- 0 645 343"/>
                <a:gd name="T27" fmla="*/ 645 h 939"/>
                <a:gd name="T28" fmla="+- 0 766 360"/>
                <a:gd name="T29" fmla="*/ T28 w 939"/>
                <a:gd name="T30" fmla="+- 0 434 343"/>
                <a:gd name="T31" fmla="*/ 434 h 939"/>
                <a:gd name="T32" fmla="+- 0 967 360"/>
                <a:gd name="T33" fmla="*/ T32 w 939"/>
                <a:gd name="T34" fmla="+- 0 695 343"/>
                <a:gd name="T35" fmla="*/ 695 h 939"/>
                <a:gd name="T36" fmla="+- 0 900 360"/>
                <a:gd name="T37" fmla="*/ T36 w 939"/>
                <a:gd name="T38" fmla="+- 0 720 343"/>
                <a:gd name="T39" fmla="*/ 720 h 939"/>
                <a:gd name="T40" fmla="+- 0 903 360"/>
                <a:gd name="T41" fmla="*/ T40 w 939"/>
                <a:gd name="T42" fmla="+- 0 618 343"/>
                <a:gd name="T43" fmla="*/ 618 h 939"/>
                <a:gd name="T44" fmla="+- 0 872 360"/>
                <a:gd name="T45" fmla="*/ T44 w 939"/>
                <a:gd name="T46" fmla="+- 0 613 343"/>
                <a:gd name="T47" fmla="*/ 613 h 939"/>
                <a:gd name="T48" fmla="+- 0 865 360"/>
                <a:gd name="T49" fmla="*/ T48 w 939"/>
                <a:gd name="T50" fmla="+- 0 577 343"/>
                <a:gd name="T51" fmla="*/ 577 h 939"/>
                <a:gd name="T52" fmla="+- 0 839 360"/>
                <a:gd name="T53" fmla="*/ T52 w 939"/>
                <a:gd name="T54" fmla="+- 0 559 343"/>
                <a:gd name="T55" fmla="*/ 559 h 939"/>
                <a:gd name="T56" fmla="+- 0 822 360"/>
                <a:gd name="T57" fmla="*/ T56 w 939"/>
                <a:gd name="T58" fmla="+- 0 545 343"/>
                <a:gd name="T59" fmla="*/ 545 h 939"/>
                <a:gd name="T60" fmla="+- 0 795 360"/>
                <a:gd name="T61" fmla="*/ T60 w 939"/>
                <a:gd name="T62" fmla="+- 0 579 343"/>
                <a:gd name="T63" fmla="*/ 579 h 939"/>
                <a:gd name="T64" fmla="+- 0 751 360"/>
                <a:gd name="T65" fmla="*/ T64 w 939"/>
                <a:gd name="T66" fmla="+- 0 611 343"/>
                <a:gd name="T67" fmla="*/ 611 h 939"/>
                <a:gd name="T68" fmla="+- 0 756 360"/>
                <a:gd name="T69" fmla="*/ T68 w 939"/>
                <a:gd name="T70" fmla="+- 0 722 343"/>
                <a:gd name="T71" fmla="*/ 722 h 939"/>
                <a:gd name="T72" fmla="+- 0 706 360"/>
                <a:gd name="T73" fmla="*/ T72 w 939"/>
                <a:gd name="T74" fmla="+- 0 695 343"/>
                <a:gd name="T75" fmla="*/ 695 h 939"/>
                <a:gd name="T76" fmla="+- 0 645 360"/>
                <a:gd name="T77" fmla="*/ T76 w 939"/>
                <a:gd name="T78" fmla="+- 0 707 343"/>
                <a:gd name="T79" fmla="*/ 707 h 939"/>
                <a:gd name="T80" fmla="+- 0 672 360"/>
                <a:gd name="T81" fmla="*/ T80 w 939"/>
                <a:gd name="T82" fmla="+- 0 787 343"/>
                <a:gd name="T83" fmla="*/ 787 h 939"/>
                <a:gd name="T84" fmla="+- 0 666 360"/>
                <a:gd name="T85" fmla="*/ T84 w 939"/>
                <a:gd name="T86" fmla="+- 0 826 343"/>
                <a:gd name="T87" fmla="*/ 826 h 939"/>
                <a:gd name="T88" fmla="+- 0 732 360"/>
                <a:gd name="T89" fmla="*/ T88 w 939"/>
                <a:gd name="T90" fmla="+- 0 874 343"/>
                <a:gd name="T91" fmla="*/ 874 h 939"/>
                <a:gd name="T92" fmla="+- 0 733 360"/>
                <a:gd name="T93" fmla="*/ T92 w 939"/>
                <a:gd name="T94" fmla="+- 0 909 343"/>
                <a:gd name="T95" fmla="*/ 909 h 939"/>
                <a:gd name="T96" fmla="+- 0 804 360"/>
                <a:gd name="T97" fmla="*/ T96 w 939"/>
                <a:gd name="T98" fmla="+- 0 897 343"/>
                <a:gd name="T99" fmla="*/ 897 h 939"/>
                <a:gd name="T100" fmla="+- 0 821 360"/>
                <a:gd name="T101" fmla="*/ T100 w 939"/>
                <a:gd name="T102" fmla="+- 0 895 343"/>
                <a:gd name="T103" fmla="*/ 895 h 939"/>
                <a:gd name="T104" fmla="+- 0 838 360"/>
                <a:gd name="T105" fmla="*/ T104 w 939"/>
                <a:gd name="T106" fmla="+- 0 977 343"/>
                <a:gd name="T107" fmla="*/ 977 h 939"/>
                <a:gd name="T108" fmla="+- 0 837 360"/>
                <a:gd name="T109" fmla="*/ T108 w 939"/>
                <a:gd name="T110" fmla="+- 0 877 343"/>
                <a:gd name="T111" fmla="*/ 877 h 939"/>
                <a:gd name="T112" fmla="+- 0 867 360"/>
                <a:gd name="T113" fmla="*/ T112 w 939"/>
                <a:gd name="T114" fmla="+- 0 895 343"/>
                <a:gd name="T115" fmla="*/ 895 h 939"/>
                <a:gd name="T116" fmla="+- 0 949 360"/>
                <a:gd name="T117" fmla="*/ T116 w 939"/>
                <a:gd name="T118" fmla="+- 0 908 343"/>
                <a:gd name="T119" fmla="*/ 908 h 939"/>
                <a:gd name="T120" fmla="+- 0 923 360"/>
                <a:gd name="T121" fmla="*/ T120 w 939"/>
                <a:gd name="T122" fmla="+- 0 872 343"/>
                <a:gd name="T123" fmla="*/ 872 h 939"/>
                <a:gd name="T124" fmla="+- 0 990 360"/>
                <a:gd name="T125" fmla="*/ T124 w 939"/>
                <a:gd name="T126" fmla="+- 0 824 343"/>
                <a:gd name="T127" fmla="*/ 824 h 939"/>
                <a:gd name="T128" fmla="+- 0 983 360"/>
                <a:gd name="T129" fmla="*/ T128 w 939"/>
                <a:gd name="T130" fmla="+- 0 784 343"/>
                <a:gd name="T131" fmla="*/ 784 h 939"/>
                <a:gd name="T132" fmla="+- 0 1005 360"/>
                <a:gd name="T133" fmla="*/ T132 w 939"/>
                <a:gd name="T134" fmla="+- 0 730 343"/>
                <a:gd name="T135" fmla="*/ 730 h 939"/>
                <a:gd name="T136" fmla="+- 0 1030 360"/>
                <a:gd name="T137" fmla="*/ T136 w 939"/>
                <a:gd name="T138" fmla="+- 0 668 343"/>
                <a:gd name="T139" fmla="*/ 668 h 939"/>
                <a:gd name="T140" fmla="+- 0 1152 360"/>
                <a:gd name="T141" fmla="*/ T140 w 939"/>
                <a:gd name="T142" fmla="+- 0 888 343"/>
                <a:gd name="T143" fmla="*/ 888 h 939"/>
                <a:gd name="T144" fmla="+- 0 906 360"/>
                <a:gd name="T145" fmla="*/ T144 w 939"/>
                <a:gd name="T146" fmla="+- 0 1135 343"/>
                <a:gd name="T147" fmla="*/ 1135 h 939"/>
                <a:gd name="T148" fmla="+- 0 572 360"/>
                <a:gd name="T149" fmla="*/ T148 w 939"/>
                <a:gd name="T150" fmla="+- 0 1019 343"/>
                <a:gd name="T151" fmla="*/ 1019 h 939"/>
                <a:gd name="T152" fmla="+- 0 533 360"/>
                <a:gd name="T153" fmla="*/ T152 w 939"/>
                <a:gd name="T154" fmla="+- 0 667 343"/>
                <a:gd name="T155" fmla="*/ 667 h 939"/>
                <a:gd name="T156" fmla="+- 0 830 360"/>
                <a:gd name="T157" fmla="*/ T156 w 939"/>
                <a:gd name="T158" fmla="+- 0 482 343"/>
                <a:gd name="T159" fmla="*/ 482 h 939"/>
                <a:gd name="T160" fmla="+- 0 1127 360"/>
                <a:gd name="T161" fmla="*/ T160 w 939"/>
                <a:gd name="T162" fmla="+- 0 667 343"/>
                <a:gd name="T163" fmla="*/ 667 h 939"/>
                <a:gd name="T164" fmla="+- 0 1127 360"/>
                <a:gd name="T165" fmla="*/ T164 w 939"/>
                <a:gd name="T166" fmla="+- 0 612 343"/>
                <a:gd name="T167" fmla="*/ 612 h 939"/>
                <a:gd name="T168" fmla="+- 0 902 360"/>
                <a:gd name="T169" fmla="*/ T168 w 939"/>
                <a:gd name="T170" fmla="+- 0 462 343"/>
                <a:gd name="T171" fmla="*/ 462 h 939"/>
                <a:gd name="T172" fmla="+- 0 576 360"/>
                <a:gd name="T173" fmla="*/ T172 w 939"/>
                <a:gd name="T174" fmla="+- 0 559 343"/>
                <a:gd name="T175" fmla="*/ 559 h 939"/>
                <a:gd name="T176" fmla="+- 0 479 360"/>
                <a:gd name="T177" fmla="*/ T176 w 939"/>
                <a:gd name="T178" fmla="+- 0 885 343"/>
                <a:gd name="T179" fmla="*/ 885 h 939"/>
                <a:gd name="T180" fmla="+- 0 690 360"/>
                <a:gd name="T181" fmla="*/ T180 w 939"/>
                <a:gd name="T182" fmla="+- 0 1143 343"/>
                <a:gd name="T183" fmla="*/ 1143 h 939"/>
                <a:gd name="T184" fmla="+- 0 969 360"/>
                <a:gd name="T185" fmla="*/ T184 w 939"/>
                <a:gd name="T186" fmla="+- 0 1143 343"/>
                <a:gd name="T187" fmla="*/ 1143 h 939"/>
                <a:gd name="T188" fmla="+- 0 1181 360"/>
                <a:gd name="T189" fmla="*/ T188 w 939"/>
                <a:gd name="T190" fmla="+- 0 885 343"/>
                <a:gd name="T191" fmla="*/ 885 h 939"/>
                <a:gd name="T192" fmla="+- 0 1176 360"/>
                <a:gd name="T193" fmla="*/ T192 w 939"/>
                <a:gd name="T194" fmla="+- 0 981 343"/>
                <a:gd name="T195" fmla="*/ 981 h 939"/>
                <a:gd name="T196" fmla="+- 0 893 360"/>
                <a:gd name="T197" fmla="*/ T196 w 939"/>
                <a:gd name="T198" fmla="+- 0 1192 343"/>
                <a:gd name="T199" fmla="*/ 1192 h 939"/>
                <a:gd name="T200" fmla="+- 0 1064 360"/>
                <a:gd name="T201" fmla="*/ T200 w 939"/>
                <a:gd name="T202" fmla="+- 0 1157 343"/>
                <a:gd name="T203" fmla="*/ 1157 h 939"/>
                <a:gd name="T204" fmla="+- 0 1245 360"/>
                <a:gd name="T205" fmla="*/ T204 w 939"/>
                <a:gd name="T206" fmla="+- 0 845 343"/>
                <a:gd name="T207" fmla="*/ 845 h 939"/>
                <a:gd name="T208" fmla="+- 0 1133 360"/>
                <a:gd name="T209" fmla="*/ T208 w 939"/>
                <a:gd name="T210" fmla="+- 0 539 343"/>
                <a:gd name="T211" fmla="*/ 539 h 939"/>
                <a:gd name="T212" fmla="+- 0 859 360"/>
                <a:gd name="T213" fmla="*/ T212 w 939"/>
                <a:gd name="T214" fmla="+- 0 428 343"/>
                <a:gd name="T215" fmla="*/ 428 h 939"/>
                <a:gd name="T216" fmla="+- 0 1157 360"/>
                <a:gd name="T217" fmla="*/ T216 w 939"/>
                <a:gd name="T218" fmla="+- 0 616 343"/>
                <a:gd name="T219" fmla="*/ 616 h 9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Lst>
              <a:rect l="0" t="0" r="r" b="b"/>
              <a:pathLst>
                <a:path w="939" h="939">
                  <a:moveTo>
                    <a:pt x="440" y="855"/>
                  </a:moveTo>
                  <a:lnTo>
                    <a:pt x="369" y="840"/>
                  </a:lnTo>
                  <a:lnTo>
                    <a:pt x="302" y="813"/>
                  </a:lnTo>
                  <a:lnTo>
                    <a:pt x="241" y="775"/>
                  </a:lnTo>
                  <a:lnTo>
                    <a:pt x="187" y="725"/>
                  </a:lnTo>
                  <a:lnTo>
                    <a:pt x="143" y="666"/>
                  </a:lnTo>
                  <a:lnTo>
                    <a:pt x="111" y="601"/>
                  </a:lnTo>
                  <a:lnTo>
                    <a:pt x="91" y="531"/>
                  </a:lnTo>
                  <a:lnTo>
                    <a:pt x="84" y="457"/>
                  </a:lnTo>
                  <a:lnTo>
                    <a:pt x="0" y="457"/>
                  </a:lnTo>
                  <a:lnTo>
                    <a:pt x="57" y="585"/>
                  </a:lnTo>
                  <a:lnTo>
                    <a:pt x="94" y="657"/>
                  </a:lnTo>
                  <a:lnTo>
                    <a:pt x="125" y="701"/>
                  </a:lnTo>
                  <a:lnTo>
                    <a:pt x="167" y="743"/>
                  </a:lnTo>
                  <a:lnTo>
                    <a:pt x="226" y="794"/>
                  </a:lnTo>
                  <a:lnTo>
                    <a:pt x="291" y="836"/>
                  </a:lnTo>
                  <a:lnTo>
                    <a:pt x="362" y="866"/>
                  </a:lnTo>
                  <a:lnTo>
                    <a:pt x="437" y="882"/>
                  </a:lnTo>
                  <a:lnTo>
                    <a:pt x="440" y="855"/>
                  </a:lnTo>
                  <a:moveTo>
                    <a:pt x="468" y="177"/>
                  </a:moveTo>
                  <a:lnTo>
                    <a:pt x="468" y="178"/>
                  </a:lnTo>
                  <a:lnTo>
                    <a:pt x="468" y="177"/>
                  </a:lnTo>
                  <a:moveTo>
                    <a:pt x="480" y="0"/>
                  </a:moveTo>
                  <a:lnTo>
                    <a:pt x="352" y="57"/>
                  </a:lnTo>
                  <a:lnTo>
                    <a:pt x="280" y="94"/>
                  </a:lnTo>
                  <a:lnTo>
                    <a:pt x="236" y="125"/>
                  </a:lnTo>
                  <a:lnTo>
                    <a:pt x="193" y="167"/>
                  </a:lnTo>
                  <a:lnTo>
                    <a:pt x="142" y="226"/>
                  </a:lnTo>
                  <a:lnTo>
                    <a:pt x="101" y="291"/>
                  </a:lnTo>
                  <a:lnTo>
                    <a:pt x="71" y="362"/>
                  </a:lnTo>
                  <a:lnTo>
                    <a:pt x="55" y="437"/>
                  </a:lnTo>
                  <a:lnTo>
                    <a:pt x="82" y="440"/>
                  </a:lnTo>
                  <a:lnTo>
                    <a:pt x="97" y="369"/>
                  </a:lnTo>
                  <a:lnTo>
                    <a:pt x="123" y="302"/>
                  </a:lnTo>
                  <a:lnTo>
                    <a:pt x="162" y="241"/>
                  </a:lnTo>
                  <a:lnTo>
                    <a:pt x="212" y="187"/>
                  </a:lnTo>
                  <a:lnTo>
                    <a:pt x="271" y="143"/>
                  </a:lnTo>
                  <a:lnTo>
                    <a:pt x="336" y="111"/>
                  </a:lnTo>
                  <a:lnTo>
                    <a:pt x="406" y="91"/>
                  </a:lnTo>
                  <a:lnTo>
                    <a:pt x="479" y="84"/>
                  </a:lnTo>
                  <a:lnTo>
                    <a:pt x="480" y="0"/>
                  </a:lnTo>
                  <a:moveTo>
                    <a:pt x="670" y="325"/>
                  </a:moveTo>
                  <a:lnTo>
                    <a:pt x="633" y="342"/>
                  </a:lnTo>
                  <a:lnTo>
                    <a:pt x="607" y="352"/>
                  </a:lnTo>
                  <a:lnTo>
                    <a:pt x="590" y="350"/>
                  </a:lnTo>
                  <a:lnTo>
                    <a:pt x="581" y="330"/>
                  </a:lnTo>
                  <a:lnTo>
                    <a:pt x="573" y="336"/>
                  </a:lnTo>
                  <a:lnTo>
                    <a:pt x="557" y="356"/>
                  </a:lnTo>
                  <a:lnTo>
                    <a:pt x="540" y="377"/>
                  </a:lnTo>
                  <a:lnTo>
                    <a:pt x="527" y="385"/>
                  </a:lnTo>
                  <a:lnTo>
                    <a:pt x="523" y="363"/>
                  </a:lnTo>
                  <a:lnTo>
                    <a:pt x="532" y="322"/>
                  </a:lnTo>
                  <a:lnTo>
                    <a:pt x="542" y="282"/>
                  </a:lnTo>
                  <a:lnTo>
                    <a:pt x="543" y="275"/>
                  </a:lnTo>
                  <a:lnTo>
                    <a:pt x="544" y="271"/>
                  </a:lnTo>
                  <a:lnTo>
                    <a:pt x="545" y="265"/>
                  </a:lnTo>
                  <a:lnTo>
                    <a:pt x="532" y="269"/>
                  </a:lnTo>
                  <a:lnTo>
                    <a:pt x="521" y="271"/>
                  </a:lnTo>
                  <a:lnTo>
                    <a:pt x="512" y="270"/>
                  </a:lnTo>
                  <a:lnTo>
                    <a:pt x="507" y="268"/>
                  </a:lnTo>
                  <a:lnTo>
                    <a:pt x="500" y="257"/>
                  </a:lnTo>
                  <a:lnTo>
                    <a:pt x="504" y="240"/>
                  </a:lnTo>
                  <a:lnTo>
                    <a:pt x="504" y="238"/>
                  </a:lnTo>
                  <a:lnTo>
                    <a:pt x="505" y="234"/>
                  </a:lnTo>
                  <a:lnTo>
                    <a:pt x="500" y="234"/>
                  </a:lnTo>
                  <a:lnTo>
                    <a:pt x="494" y="238"/>
                  </a:lnTo>
                  <a:lnTo>
                    <a:pt x="490" y="235"/>
                  </a:lnTo>
                  <a:lnTo>
                    <a:pt x="484" y="229"/>
                  </a:lnTo>
                  <a:lnTo>
                    <a:pt x="479" y="216"/>
                  </a:lnTo>
                  <a:lnTo>
                    <a:pt x="474" y="200"/>
                  </a:lnTo>
                  <a:lnTo>
                    <a:pt x="468" y="179"/>
                  </a:lnTo>
                  <a:lnTo>
                    <a:pt x="467" y="175"/>
                  </a:lnTo>
                  <a:lnTo>
                    <a:pt x="467" y="181"/>
                  </a:lnTo>
                  <a:lnTo>
                    <a:pt x="462" y="202"/>
                  </a:lnTo>
                  <a:lnTo>
                    <a:pt x="457" y="219"/>
                  </a:lnTo>
                  <a:lnTo>
                    <a:pt x="451" y="231"/>
                  </a:lnTo>
                  <a:lnTo>
                    <a:pt x="446" y="238"/>
                  </a:lnTo>
                  <a:lnTo>
                    <a:pt x="442" y="240"/>
                  </a:lnTo>
                  <a:lnTo>
                    <a:pt x="435" y="236"/>
                  </a:lnTo>
                  <a:lnTo>
                    <a:pt x="430" y="236"/>
                  </a:lnTo>
                  <a:lnTo>
                    <a:pt x="436" y="259"/>
                  </a:lnTo>
                  <a:lnTo>
                    <a:pt x="426" y="275"/>
                  </a:lnTo>
                  <a:lnTo>
                    <a:pt x="408" y="274"/>
                  </a:lnTo>
                  <a:lnTo>
                    <a:pt x="391" y="268"/>
                  </a:lnTo>
                  <a:lnTo>
                    <a:pt x="394" y="284"/>
                  </a:lnTo>
                  <a:lnTo>
                    <a:pt x="404" y="324"/>
                  </a:lnTo>
                  <a:lnTo>
                    <a:pt x="412" y="365"/>
                  </a:lnTo>
                  <a:lnTo>
                    <a:pt x="408" y="387"/>
                  </a:lnTo>
                  <a:lnTo>
                    <a:pt x="396" y="379"/>
                  </a:lnTo>
                  <a:lnTo>
                    <a:pt x="378" y="358"/>
                  </a:lnTo>
                  <a:lnTo>
                    <a:pt x="375" y="354"/>
                  </a:lnTo>
                  <a:lnTo>
                    <a:pt x="362" y="338"/>
                  </a:lnTo>
                  <a:lnTo>
                    <a:pt x="355" y="333"/>
                  </a:lnTo>
                  <a:lnTo>
                    <a:pt x="346" y="352"/>
                  </a:lnTo>
                  <a:lnTo>
                    <a:pt x="329" y="354"/>
                  </a:lnTo>
                  <a:lnTo>
                    <a:pt x="303" y="344"/>
                  </a:lnTo>
                  <a:lnTo>
                    <a:pt x="266" y="327"/>
                  </a:lnTo>
                  <a:lnTo>
                    <a:pt x="271" y="337"/>
                  </a:lnTo>
                  <a:lnTo>
                    <a:pt x="285" y="364"/>
                  </a:lnTo>
                  <a:lnTo>
                    <a:pt x="292" y="395"/>
                  </a:lnTo>
                  <a:lnTo>
                    <a:pt x="279" y="419"/>
                  </a:lnTo>
                  <a:lnTo>
                    <a:pt x="282" y="424"/>
                  </a:lnTo>
                  <a:lnTo>
                    <a:pt x="294" y="432"/>
                  </a:lnTo>
                  <a:lnTo>
                    <a:pt x="312" y="444"/>
                  </a:lnTo>
                  <a:lnTo>
                    <a:pt x="330" y="460"/>
                  </a:lnTo>
                  <a:lnTo>
                    <a:pt x="329" y="466"/>
                  </a:lnTo>
                  <a:lnTo>
                    <a:pt x="321" y="474"/>
                  </a:lnTo>
                  <a:lnTo>
                    <a:pt x="311" y="480"/>
                  </a:lnTo>
                  <a:lnTo>
                    <a:pt x="306" y="483"/>
                  </a:lnTo>
                  <a:lnTo>
                    <a:pt x="324" y="492"/>
                  </a:lnTo>
                  <a:lnTo>
                    <a:pt x="347" y="502"/>
                  </a:lnTo>
                  <a:lnTo>
                    <a:pt x="367" y="510"/>
                  </a:lnTo>
                  <a:lnTo>
                    <a:pt x="375" y="517"/>
                  </a:lnTo>
                  <a:lnTo>
                    <a:pt x="372" y="531"/>
                  </a:lnTo>
                  <a:lnTo>
                    <a:pt x="366" y="546"/>
                  </a:lnTo>
                  <a:lnTo>
                    <a:pt x="357" y="559"/>
                  </a:lnTo>
                  <a:lnTo>
                    <a:pt x="347" y="567"/>
                  </a:lnTo>
                  <a:lnTo>
                    <a:pt x="353" y="567"/>
                  </a:lnTo>
                  <a:lnTo>
                    <a:pt x="373" y="566"/>
                  </a:lnTo>
                  <a:lnTo>
                    <a:pt x="399" y="562"/>
                  </a:lnTo>
                  <a:lnTo>
                    <a:pt x="425" y="555"/>
                  </a:lnTo>
                  <a:lnTo>
                    <a:pt x="429" y="554"/>
                  </a:lnTo>
                  <a:lnTo>
                    <a:pt x="429" y="563"/>
                  </a:lnTo>
                  <a:lnTo>
                    <a:pt x="444" y="554"/>
                  </a:lnTo>
                  <a:lnTo>
                    <a:pt x="453" y="546"/>
                  </a:lnTo>
                  <a:lnTo>
                    <a:pt x="459" y="534"/>
                  </a:lnTo>
                  <a:lnTo>
                    <a:pt x="460" y="534"/>
                  </a:lnTo>
                  <a:lnTo>
                    <a:pt x="461" y="552"/>
                  </a:lnTo>
                  <a:lnTo>
                    <a:pt x="461" y="566"/>
                  </a:lnTo>
                  <a:lnTo>
                    <a:pt x="461" y="597"/>
                  </a:lnTo>
                  <a:lnTo>
                    <a:pt x="459" y="635"/>
                  </a:lnTo>
                  <a:lnTo>
                    <a:pt x="455" y="656"/>
                  </a:lnTo>
                  <a:lnTo>
                    <a:pt x="478" y="634"/>
                  </a:lnTo>
                  <a:lnTo>
                    <a:pt x="477" y="629"/>
                  </a:lnTo>
                  <a:lnTo>
                    <a:pt x="474" y="607"/>
                  </a:lnTo>
                  <a:lnTo>
                    <a:pt x="474" y="577"/>
                  </a:lnTo>
                  <a:lnTo>
                    <a:pt x="475" y="550"/>
                  </a:lnTo>
                  <a:lnTo>
                    <a:pt x="477" y="534"/>
                  </a:lnTo>
                  <a:lnTo>
                    <a:pt x="477" y="533"/>
                  </a:lnTo>
                  <a:lnTo>
                    <a:pt x="483" y="544"/>
                  </a:lnTo>
                  <a:lnTo>
                    <a:pt x="493" y="552"/>
                  </a:lnTo>
                  <a:lnTo>
                    <a:pt x="506" y="561"/>
                  </a:lnTo>
                  <a:lnTo>
                    <a:pt x="507" y="552"/>
                  </a:lnTo>
                  <a:lnTo>
                    <a:pt x="511" y="553"/>
                  </a:lnTo>
                  <a:lnTo>
                    <a:pt x="537" y="560"/>
                  </a:lnTo>
                  <a:lnTo>
                    <a:pt x="563" y="564"/>
                  </a:lnTo>
                  <a:lnTo>
                    <a:pt x="583" y="565"/>
                  </a:lnTo>
                  <a:lnTo>
                    <a:pt x="589" y="565"/>
                  </a:lnTo>
                  <a:lnTo>
                    <a:pt x="578" y="557"/>
                  </a:lnTo>
                  <a:lnTo>
                    <a:pt x="575" y="552"/>
                  </a:lnTo>
                  <a:lnTo>
                    <a:pt x="570" y="544"/>
                  </a:lnTo>
                  <a:lnTo>
                    <a:pt x="565" y="533"/>
                  </a:lnTo>
                  <a:lnTo>
                    <a:pt x="563" y="529"/>
                  </a:lnTo>
                  <a:lnTo>
                    <a:pt x="561" y="515"/>
                  </a:lnTo>
                  <a:lnTo>
                    <a:pt x="569" y="508"/>
                  </a:lnTo>
                  <a:lnTo>
                    <a:pt x="589" y="499"/>
                  </a:lnTo>
                  <a:lnTo>
                    <a:pt x="612" y="490"/>
                  </a:lnTo>
                  <a:lnTo>
                    <a:pt x="630" y="481"/>
                  </a:lnTo>
                  <a:lnTo>
                    <a:pt x="625" y="478"/>
                  </a:lnTo>
                  <a:lnTo>
                    <a:pt x="615" y="472"/>
                  </a:lnTo>
                  <a:lnTo>
                    <a:pt x="607" y="464"/>
                  </a:lnTo>
                  <a:lnTo>
                    <a:pt x="606" y="458"/>
                  </a:lnTo>
                  <a:lnTo>
                    <a:pt x="623" y="441"/>
                  </a:lnTo>
                  <a:lnTo>
                    <a:pt x="641" y="430"/>
                  </a:lnTo>
                  <a:lnTo>
                    <a:pt x="654" y="422"/>
                  </a:lnTo>
                  <a:lnTo>
                    <a:pt x="656" y="417"/>
                  </a:lnTo>
                  <a:lnTo>
                    <a:pt x="643" y="392"/>
                  </a:lnTo>
                  <a:lnTo>
                    <a:pt x="645" y="387"/>
                  </a:lnTo>
                  <a:lnTo>
                    <a:pt x="645" y="385"/>
                  </a:lnTo>
                  <a:lnTo>
                    <a:pt x="651" y="361"/>
                  </a:lnTo>
                  <a:lnTo>
                    <a:pt x="656" y="352"/>
                  </a:lnTo>
                  <a:lnTo>
                    <a:pt x="664" y="335"/>
                  </a:lnTo>
                  <a:lnTo>
                    <a:pt x="670" y="325"/>
                  </a:lnTo>
                  <a:moveTo>
                    <a:pt x="828" y="470"/>
                  </a:moveTo>
                  <a:lnTo>
                    <a:pt x="821" y="398"/>
                  </a:lnTo>
                  <a:lnTo>
                    <a:pt x="801" y="332"/>
                  </a:lnTo>
                  <a:lnTo>
                    <a:pt x="801" y="470"/>
                  </a:lnTo>
                  <a:lnTo>
                    <a:pt x="792" y="545"/>
                  </a:lnTo>
                  <a:lnTo>
                    <a:pt x="767" y="615"/>
                  </a:lnTo>
                  <a:lnTo>
                    <a:pt x="728" y="676"/>
                  </a:lnTo>
                  <a:lnTo>
                    <a:pt x="677" y="728"/>
                  </a:lnTo>
                  <a:lnTo>
                    <a:pt x="615" y="767"/>
                  </a:lnTo>
                  <a:lnTo>
                    <a:pt x="546" y="792"/>
                  </a:lnTo>
                  <a:lnTo>
                    <a:pt x="470" y="800"/>
                  </a:lnTo>
                  <a:lnTo>
                    <a:pt x="394" y="792"/>
                  </a:lnTo>
                  <a:lnTo>
                    <a:pt x="324" y="767"/>
                  </a:lnTo>
                  <a:lnTo>
                    <a:pt x="263" y="728"/>
                  </a:lnTo>
                  <a:lnTo>
                    <a:pt x="212" y="676"/>
                  </a:lnTo>
                  <a:lnTo>
                    <a:pt x="173" y="615"/>
                  </a:lnTo>
                  <a:lnTo>
                    <a:pt x="148" y="545"/>
                  </a:lnTo>
                  <a:lnTo>
                    <a:pt x="139" y="470"/>
                  </a:lnTo>
                  <a:lnTo>
                    <a:pt x="148" y="394"/>
                  </a:lnTo>
                  <a:lnTo>
                    <a:pt x="173" y="324"/>
                  </a:lnTo>
                  <a:lnTo>
                    <a:pt x="212" y="263"/>
                  </a:lnTo>
                  <a:lnTo>
                    <a:pt x="263" y="212"/>
                  </a:lnTo>
                  <a:lnTo>
                    <a:pt x="324" y="173"/>
                  </a:lnTo>
                  <a:lnTo>
                    <a:pt x="394" y="148"/>
                  </a:lnTo>
                  <a:lnTo>
                    <a:pt x="470" y="139"/>
                  </a:lnTo>
                  <a:lnTo>
                    <a:pt x="546" y="148"/>
                  </a:lnTo>
                  <a:lnTo>
                    <a:pt x="615" y="173"/>
                  </a:lnTo>
                  <a:lnTo>
                    <a:pt x="677" y="212"/>
                  </a:lnTo>
                  <a:lnTo>
                    <a:pt x="728" y="263"/>
                  </a:lnTo>
                  <a:lnTo>
                    <a:pt x="767" y="324"/>
                  </a:lnTo>
                  <a:lnTo>
                    <a:pt x="792" y="394"/>
                  </a:lnTo>
                  <a:lnTo>
                    <a:pt x="801" y="470"/>
                  </a:lnTo>
                  <a:lnTo>
                    <a:pt x="801" y="332"/>
                  </a:lnTo>
                  <a:lnTo>
                    <a:pt x="800" y="330"/>
                  </a:lnTo>
                  <a:lnTo>
                    <a:pt x="767" y="269"/>
                  </a:lnTo>
                  <a:lnTo>
                    <a:pt x="723" y="216"/>
                  </a:lnTo>
                  <a:lnTo>
                    <a:pt x="670" y="173"/>
                  </a:lnTo>
                  <a:lnTo>
                    <a:pt x="609" y="140"/>
                  </a:lnTo>
                  <a:lnTo>
                    <a:pt x="607" y="139"/>
                  </a:lnTo>
                  <a:lnTo>
                    <a:pt x="542" y="119"/>
                  </a:lnTo>
                  <a:lnTo>
                    <a:pt x="470" y="111"/>
                  </a:lnTo>
                  <a:lnTo>
                    <a:pt x="398" y="119"/>
                  </a:lnTo>
                  <a:lnTo>
                    <a:pt x="330" y="140"/>
                  </a:lnTo>
                  <a:lnTo>
                    <a:pt x="270" y="173"/>
                  </a:lnTo>
                  <a:lnTo>
                    <a:pt x="216" y="216"/>
                  </a:lnTo>
                  <a:lnTo>
                    <a:pt x="173" y="269"/>
                  </a:lnTo>
                  <a:lnTo>
                    <a:pt x="140" y="330"/>
                  </a:lnTo>
                  <a:lnTo>
                    <a:pt x="119" y="398"/>
                  </a:lnTo>
                  <a:lnTo>
                    <a:pt x="111" y="470"/>
                  </a:lnTo>
                  <a:lnTo>
                    <a:pt x="119" y="542"/>
                  </a:lnTo>
                  <a:lnTo>
                    <a:pt x="140" y="609"/>
                  </a:lnTo>
                  <a:lnTo>
                    <a:pt x="173" y="670"/>
                  </a:lnTo>
                  <a:lnTo>
                    <a:pt x="216" y="723"/>
                  </a:lnTo>
                  <a:lnTo>
                    <a:pt x="270" y="767"/>
                  </a:lnTo>
                  <a:lnTo>
                    <a:pt x="330" y="800"/>
                  </a:lnTo>
                  <a:lnTo>
                    <a:pt x="398" y="821"/>
                  </a:lnTo>
                  <a:lnTo>
                    <a:pt x="470" y="828"/>
                  </a:lnTo>
                  <a:lnTo>
                    <a:pt x="542" y="821"/>
                  </a:lnTo>
                  <a:lnTo>
                    <a:pt x="607" y="800"/>
                  </a:lnTo>
                  <a:lnTo>
                    <a:pt x="609" y="800"/>
                  </a:lnTo>
                  <a:lnTo>
                    <a:pt x="670" y="767"/>
                  </a:lnTo>
                  <a:lnTo>
                    <a:pt x="723" y="723"/>
                  </a:lnTo>
                  <a:lnTo>
                    <a:pt x="767" y="670"/>
                  </a:lnTo>
                  <a:lnTo>
                    <a:pt x="800" y="609"/>
                  </a:lnTo>
                  <a:lnTo>
                    <a:pt x="821" y="542"/>
                  </a:lnTo>
                  <a:lnTo>
                    <a:pt x="828" y="470"/>
                  </a:lnTo>
                  <a:moveTo>
                    <a:pt x="885" y="502"/>
                  </a:moveTo>
                  <a:lnTo>
                    <a:pt x="857" y="499"/>
                  </a:lnTo>
                  <a:lnTo>
                    <a:pt x="843" y="571"/>
                  </a:lnTo>
                  <a:lnTo>
                    <a:pt x="816" y="638"/>
                  </a:lnTo>
                  <a:lnTo>
                    <a:pt x="777" y="699"/>
                  </a:lnTo>
                  <a:lnTo>
                    <a:pt x="728" y="752"/>
                  </a:lnTo>
                  <a:lnTo>
                    <a:pt x="669" y="796"/>
                  </a:lnTo>
                  <a:lnTo>
                    <a:pt x="604" y="829"/>
                  </a:lnTo>
                  <a:lnTo>
                    <a:pt x="533" y="849"/>
                  </a:lnTo>
                  <a:lnTo>
                    <a:pt x="460" y="855"/>
                  </a:lnTo>
                  <a:lnTo>
                    <a:pt x="460" y="939"/>
                  </a:lnTo>
                  <a:lnTo>
                    <a:pt x="588" y="882"/>
                  </a:lnTo>
                  <a:lnTo>
                    <a:pt x="660" y="846"/>
                  </a:lnTo>
                  <a:lnTo>
                    <a:pt x="704" y="814"/>
                  </a:lnTo>
                  <a:lnTo>
                    <a:pt x="746" y="773"/>
                  </a:lnTo>
                  <a:lnTo>
                    <a:pt x="797" y="713"/>
                  </a:lnTo>
                  <a:lnTo>
                    <a:pt x="839" y="648"/>
                  </a:lnTo>
                  <a:lnTo>
                    <a:pt x="869" y="578"/>
                  </a:lnTo>
                  <a:lnTo>
                    <a:pt x="885" y="502"/>
                  </a:lnTo>
                  <a:moveTo>
                    <a:pt x="939" y="482"/>
                  </a:moveTo>
                  <a:lnTo>
                    <a:pt x="882" y="355"/>
                  </a:lnTo>
                  <a:lnTo>
                    <a:pt x="846" y="282"/>
                  </a:lnTo>
                  <a:lnTo>
                    <a:pt x="814" y="238"/>
                  </a:lnTo>
                  <a:lnTo>
                    <a:pt x="773" y="196"/>
                  </a:lnTo>
                  <a:lnTo>
                    <a:pt x="713" y="145"/>
                  </a:lnTo>
                  <a:lnTo>
                    <a:pt x="648" y="103"/>
                  </a:lnTo>
                  <a:lnTo>
                    <a:pt x="578" y="74"/>
                  </a:lnTo>
                  <a:lnTo>
                    <a:pt x="502" y="57"/>
                  </a:lnTo>
                  <a:lnTo>
                    <a:pt x="499" y="85"/>
                  </a:lnTo>
                  <a:lnTo>
                    <a:pt x="571" y="99"/>
                  </a:lnTo>
                  <a:lnTo>
                    <a:pt x="638" y="126"/>
                  </a:lnTo>
                  <a:lnTo>
                    <a:pt x="699" y="165"/>
                  </a:lnTo>
                  <a:lnTo>
                    <a:pt x="752" y="214"/>
                  </a:lnTo>
                  <a:lnTo>
                    <a:pt x="797" y="273"/>
                  </a:lnTo>
                  <a:lnTo>
                    <a:pt x="829" y="339"/>
                  </a:lnTo>
                  <a:lnTo>
                    <a:pt x="849" y="409"/>
                  </a:lnTo>
                  <a:lnTo>
                    <a:pt x="855" y="482"/>
                  </a:lnTo>
                  <a:lnTo>
                    <a:pt x="939" y="48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7">
              <a:extLst>
                <a:ext uri="{FF2B5EF4-FFF2-40B4-BE49-F238E27FC236}">
                  <a16:creationId xmlns:a16="http://schemas.microsoft.com/office/drawing/2014/main" id="{3BCAAB90-9E23-45F3-AC1B-E96254BA2B30}"/>
                </a:ext>
              </a:extLst>
            </p:cNvPr>
            <p:cNvSpPr>
              <a:spLocks/>
            </p:cNvSpPr>
            <p:nvPr/>
          </p:nvSpPr>
          <p:spPr bwMode="auto">
            <a:xfrm>
              <a:off x="779" y="1040"/>
              <a:ext cx="84" cy="80"/>
            </a:xfrm>
            <a:custGeom>
              <a:avLst/>
              <a:gdLst>
                <a:gd name="T0" fmla="+- 0 862 779"/>
                <a:gd name="T1" fmla="*/ T0 w 84"/>
                <a:gd name="T2" fmla="+- 0 1071 1041"/>
                <a:gd name="T3" fmla="*/ 1071 h 80"/>
                <a:gd name="T4" fmla="+- 0 836 779"/>
                <a:gd name="T5" fmla="*/ T4 w 84"/>
                <a:gd name="T6" fmla="+- 0 1089 1041"/>
                <a:gd name="T7" fmla="*/ 1089 h 80"/>
                <a:gd name="T8" fmla="+- 0 846 779"/>
                <a:gd name="T9" fmla="*/ T8 w 84"/>
                <a:gd name="T10" fmla="+- 0 1120 1041"/>
                <a:gd name="T11" fmla="*/ 1120 h 80"/>
                <a:gd name="T12" fmla="+- 0 821 779"/>
                <a:gd name="T13" fmla="*/ T12 w 84"/>
                <a:gd name="T14" fmla="+- 0 1101 1041"/>
                <a:gd name="T15" fmla="*/ 1101 h 80"/>
                <a:gd name="T16" fmla="+- 0 795 779"/>
                <a:gd name="T17" fmla="*/ T16 w 84"/>
                <a:gd name="T18" fmla="+- 0 1120 1041"/>
                <a:gd name="T19" fmla="*/ 1120 h 80"/>
                <a:gd name="T20" fmla="+- 0 805 779"/>
                <a:gd name="T21" fmla="*/ T20 w 84"/>
                <a:gd name="T22" fmla="+- 0 1089 1041"/>
                <a:gd name="T23" fmla="*/ 1089 h 80"/>
                <a:gd name="T24" fmla="+- 0 779 779"/>
                <a:gd name="T25" fmla="*/ T24 w 84"/>
                <a:gd name="T26" fmla="+- 0 1071 1041"/>
                <a:gd name="T27" fmla="*/ 1071 h 80"/>
                <a:gd name="T28" fmla="+- 0 811 779"/>
                <a:gd name="T29" fmla="*/ T28 w 84"/>
                <a:gd name="T30" fmla="+- 0 1071 1041"/>
                <a:gd name="T31" fmla="*/ 1071 h 80"/>
                <a:gd name="T32" fmla="+- 0 821 779"/>
                <a:gd name="T33" fmla="*/ T32 w 84"/>
                <a:gd name="T34" fmla="+- 0 1041 1041"/>
                <a:gd name="T35" fmla="*/ 1041 h 80"/>
                <a:gd name="T36" fmla="+- 0 830 779"/>
                <a:gd name="T37" fmla="*/ T36 w 84"/>
                <a:gd name="T38" fmla="+- 0 1071 1041"/>
                <a:gd name="T39" fmla="*/ 1071 h 80"/>
                <a:gd name="T40" fmla="+- 0 862 779"/>
                <a:gd name="T41" fmla="*/ T40 w 84"/>
                <a:gd name="T42" fmla="+- 0 1071 1041"/>
                <a:gd name="T43" fmla="*/ 1071 h 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4" h="80">
                  <a:moveTo>
                    <a:pt x="83" y="30"/>
                  </a:moveTo>
                  <a:lnTo>
                    <a:pt x="57" y="48"/>
                  </a:lnTo>
                  <a:lnTo>
                    <a:pt x="67" y="79"/>
                  </a:lnTo>
                  <a:lnTo>
                    <a:pt x="42" y="60"/>
                  </a:lnTo>
                  <a:lnTo>
                    <a:pt x="16" y="79"/>
                  </a:lnTo>
                  <a:lnTo>
                    <a:pt x="26" y="48"/>
                  </a:lnTo>
                  <a:lnTo>
                    <a:pt x="0" y="30"/>
                  </a:lnTo>
                  <a:lnTo>
                    <a:pt x="32" y="30"/>
                  </a:lnTo>
                  <a:lnTo>
                    <a:pt x="42" y="0"/>
                  </a:lnTo>
                  <a:lnTo>
                    <a:pt x="51" y="30"/>
                  </a:lnTo>
                  <a:lnTo>
                    <a:pt x="83" y="30"/>
                  </a:lnTo>
                  <a:close/>
                </a:path>
              </a:pathLst>
            </a:custGeom>
            <a:noFill/>
            <a:ln w="508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37CDFC88-7A26-467D-B1ED-83225D9DD2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8" y="922"/>
              <a:ext cx="184"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5">
              <a:extLst>
                <a:ext uri="{FF2B5EF4-FFF2-40B4-BE49-F238E27FC236}">
                  <a16:creationId xmlns:a16="http://schemas.microsoft.com/office/drawing/2014/main" id="{A82B8C0D-5039-4AB2-928C-A31784F2F7B0}"/>
                </a:ext>
              </a:extLst>
            </p:cNvPr>
            <p:cNvSpPr>
              <a:spLocks/>
            </p:cNvSpPr>
            <p:nvPr/>
          </p:nvSpPr>
          <p:spPr bwMode="auto">
            <a:xfrm>
              <a:off x="562" y="920"/>
              <a:ext cx="184" cy="171"/>
            </a:xfrm>
            <a:custGeom>
              <a:avLst/>
              <a:gdLst>
                <a:gd name="T0" fmla="+- 0 659 563"/>
                <a:gd name="T1" fmla="*/ T0 w 184"/>
                <a:gd name="T2" fmla="+- 0 955 920"/>
                <a:gd name="T3" fmla="*/ 955 h 171"/>
                <a:gd name="T4" fmla="+- 0 622 563"/>
                <a:gd name="T5" fmla="*/ T4 w 184"/>
                <a:gd name="T6" fmla="+- 0 955 920"/>
                <a:gd name="T7" fmla="*/ 955 h 171"/>
                <a:gd name="T8" fmla="+- 0 611 563"/>
                <a:gd name="T9" fmla="*/ T8 w 184"/>
                <a:gd name="T10" fmla="+- 0 920 920"/>
                <a:gd name="T11" fmla="*/ 920 h 171"/>
                <a:gd name="T12" fmla="+- 0 599 563"/>
                <a:gd name="T13" fmla="*/ T12 w 184"/>
                <a:gd name="T14" fmla="+- 0 955 920"/>
                <a:gd name="T15" fmla="*/ 955 h 171"/>
                <a:gd name="T16" fmla="+- 0 563 563"/>
                <a:gd name="T17" fmla="*/ T16 w 184"/>
                <a:gd name="T18" fmla="+- 0 955 920"/>
                <a:gd name="T19" fmla="*/ 955 h 171"/>
                <a:gd name="T20" fmla="+- 0 592 563"/>
                <a:gd name="T21" fmla="*/ T20 w 184"/>
                <a:gd name="T22" fmla="+- 0 977 920"/>
                <a:gd name="T23" fmla="*/ 977 h 171"/>
                <a:gd name="T24" fmla="+- 0 581 563"/>
                <a:gd name="T25" fmla="*/ T24 w 184"/>
                <a:gd name="T26" fmla="+- 0 1012 920"/>
                <a:gd name="T27" fmla="*/ 1012 h 171"/>
                <a:gd name="T28" fmla="+- 0 611 563"/>
                <a:gd name="T29" fmla="*/ T28 w 184"/>
                <a:gd name="T30" fmla="+- 0 990 920"/>
                <a:gd name="T31" fmla="*/ 990 h 171"/>
                <a:gd name="T32" fmla="+- 0 641 563"/>
                <a:gd name="T33" fmla="*/ T32 w 184"/>
                <a:gd name="T34" fmla="+- 0 1012 920"/>
                <a:gd name="T35" fmla="*/ 1012 h 171"/>
                <a:gd name="T36" fmla="+- 0 634 563"/>
                <a:gd name="T37" fmla="*/ T36 w 184"/>
                <a:gd name="T38" fmla="+- 0 990 920"/>
                <a:gd name="T39" fmla="*/ 990 h 171"/>
                <a:gd name="T40" fmla="+- 0 629 563"/>
                <a:gd name="T41" fmla="*/ T40 w 184"/>
                <a:gd name="T42" fmla="+- 0 977 920"/>
                <a:gd name="T43" fmla="*/ 977 h 171"/>
                <a:gd name="T44" fmla="+- 0 659 563"/>
                <a:gd name="T45" fmla="*/ T44 w 184"/>
                <a:gd name="T46" fmla="+- 0 955 920"/>
                <a:gd name="T47" fmla="*/ 955 h 171"/>
                <a:gd name="T48" fmla="+- 0 746 563"/>
                <a:gd name="T49" fmla="*/ T48 w 184"/>
                <a:gd name="T50" fmla="+- 0 1034 920"/>
                <a:gd name="T51" fmla="*/ 1034 h 171"/>
                <a:gd name="T52" fmla="+- 0 709 563"/>
                <a:gd name="T53" fmla="*/ T52 w 184"/>
                <a:gd name="T54" fmla="+- 0 1034 920"/>
                <a:gd name="T55" fmla="*/ 1034 h 171"/>
                <a:gd name="T56" fmla="+- 0 698 563"/>
                <a:gd name="T57" fmla="*/ T56 w 184"/>
                <a:gd name="T58" fmla="+- 0 999 920"/>
                <a:gd name="T59" fmla="*/ 999 h 171"/>
                <a:gd name="T60" fmla="+- 0 686 563"/>
                <a:gd name="T61" fmla="*/ T60 w 184"/>
                <a:gd name="T62" fmla="+- 0 1034 920"/>
                <a:gd name="T63" fmla="*/ 1034 h 171"/>
                <a:gd name="T64" fmla="+- 0 650 563"/>
                <a:gd name="T65" fmla="*/ T64 w 184"/>
                <a:gd name="T66" fmla="+- 0 1034 920"/>
                <a:gd name="T67" fmla="*/ 1034 h 171"/>
                <a:gd name="T68" fmla="+- 0 679 563"/>
                <a:gd name="T69" fmla="*/ T68 w 184"/>
                <a:gd name="T70" fmla="+- 0 1055 920"/>
                <a:gd name="T71" fmla="*/ 1055 h 171"/>
                <a:gd name="T72" fmla="+- 0 668 563"/>
                <a:gd name="T73" fmla="*/ T72 w 184"/>
                <a:gd name="T74" fmla="+- 0 1090 920"/>
                <a:gd name="T75" fmla="*/ 1090 h 171"/>
                <a:gd name="T76" fmla="+- 0 698 563"/>
                <a:gd name="T77" fmla="*/ T76 w 184"/>
                <a:gd name="T78" fmla="+- 0 1069 920"/>
                <a:gd name="T79" fmla="*/ 1069 h 171"/>
                <a:gd name="T80" fmla="+- 0 728 563"/>
                <a:gd name="T81" fmla="*/ T80 w 184"/>
                <a:gd name="T82" fmla="+- 0 1090 920"/>
                <a:gd name="T83" fmla="*/ 1090 h 171"/>
                <a:gd name="T84" fmla="+- 0 721 563"/>
                <a:gd name="T85" fmla="*/ T84 w 184"/>
                <a:gd name="T86" fmla="+- 0 1069 920"/>
                <a:gd name="T87" fmla="*/ 1069 h 171"/>
                <a:gd name="T88" fmla="+- 0 716 563"/>
                <a:gd name="T89" fmla="*/ T88 w 184"/>
                <a:gd name="T90" fmla="+- 0 1055 920"/>
                <a:gd name="T91" fmla="*/ 1055 h 171"/>
                <a:gd name="T92" fmla="+- 0 746 563"/>
                <a:gd name="T93" fmla="*/ T92 w 184"/>
                <a:gd name="T94" fmla="+- 0 1034 920"/>
                <a:gd name="T95" fmla="*/ 1034 h 1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184" h="171">
                  <a:moveTo>
                    <a:pt x="96" y="35"/>
                  </a:moveTo>
                  <a:lnTo>
                    <a:pt x="59" y="35"/>
                  </a:lnTo>
                  <a:lnTo>
                    <a:pt x="48" y="0"/>
                  </a:lnTo>
                  <a:lnTo>
                    <a:pt x="36" y="35"/>
                  </a:lnTo>
                  <a:lnTo>
                    <a:pt x="0" y="35"/>
                  </a:lnTo>
                  <a:lnTo>
                    <a:pt x="29" y="57"/>
                  </a:lnTo>
                  <a:lnTo>
                    <a:pt x="18" y="92"/>
                  </a:lnTo>
                  <a:lnTo>
                    <a:pt x="48" y="70"/>
                  </a:lnTo>
                  <a:lnTo>
                    <a:pt x="78" y="92"/>
                  </a:lnTo>
                  <a:lnTo>
                    <a:pt x="71" y="70"/>
                  </a:lnTo>
                  <a:lnTo>
                    <a:pt x="66" y="57"/>
                  </a:lnTo>
                  <a:lnTo>
                    <a:pt x="96" y="35"/>
                  </a:lnTo>
                  <a:moveTo>
                    <a:pt x="183" y="114"/>
                  </a:moveTo>
                  <a:lnTo>
                    <a:pt x="146" y="114"/>
                  </a:lnTo>
                  <a:lnTo>
                    <a:pt x="135" y="79"/>
                  </a:lnTo>
                  <a:lnTo>
                    <a:pt x="123" y="114"/>
                  </a:lnTo>
                  <a:lnTo>
                    <a:pt x="87" y="114"/>
                  </a:lnTo>
                  <a:lnTo>
                    <a:pt x="116" y="135"/>
                  </a:lnTo>
                  <a:lnTo>
                    <a:pt x="105" y="170"/>
                  </a:lnTo>
                  <a:lnTo>
                    <a:pt x="135" y="149"/>
                  </a:lnTo>
                  <a:lnTo>
                    <a:pt x="165" y="170"/>
                  </a:lnTo>
                  <a:lnTo>
                    <a:pt x="158" y="149"/>
                  </a:lnTo>
                  <a:lnTo>
                    <a:pt x="153" y="135"/>
                  </a:lnTo>
                  <a:lnTo>
                    <a:pt x="183" y="11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Text Box 4">
              <a:extLst>
                <a:ext uri="{FF2B5EF4-FFF2-40B4-BE49-F238E27FC236}">
                  <a16:creationId xmlns:a16="http://schemas.microsoft.com/office/drawing/2014/main" id="{4B6B09BA-453C-4C22-9845-1163B096A398}"/>
                </a:ext>
              </a:extLst>
            </p:cNvPr>
            <p:cNvSpPr txBox="1">
              <a:spLocks noChangeArrowheads="1"/>
            </p:cNvSpPr>
            <p:nvPr/>
          </p:nvSpPr>
          <p:spPr bwMode="auto">
            <a:xfrm>
              <a:off x="1598" y="322"/>
              <a:ext cx="3007"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algn="l" defTabSz="914400" rtl="0" eaLnBrk="1" fontAlgn="auto" latinLnBrk="0" hangingPunct="1">
                <a:lnSpc>
                  <a:spcPct val="115000"/>
                </a:lnSpc>
                <a:spcBef>
                  <a:spcPts val="415"/>
                </a:spcBef>
                <a:spcAft>
                  <a:spcPts val="1000"/>
                </a:spcAft>
                <a:buClrTx/>
                <a:buSzTx/>
                <a:buFontTx/>
                <a:buNone/>
                <a:tabLst/>
                <a:defRPr/>
              </a:pPr>
              <a:r>
                <a:rPr kumimoji="0" lang="en-US" sz="1900" b="1"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mn-cs"/>
                </a:rPr>
                <a:t>Northern Border</a:t>
              </a: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12" name="Text Box 3">
              <a:extLst>
                <a:ext uri="{FF2B5EF4-FFF2-40B4-BE49-F238E27FC236}">
                  <a16:creationId xmlns:a16="http://schemas.microsoft.com/office/drawing/2014/main" id="{7C496376-8938-4F72-9D17-65FF7330B734}"/>
                </a:ext>
              </a:extLst>
            </p:cNvPr>
            <p:cNvSpPr txBox="1">
              <a:spLocks noChangeArrowheads="1"/>
            </p:cNvSpPr>
            <p:nvPr/>
          </p:nvSpPr>
          <p:spPr bwMode="auto">
            <a:xfrm>
              <a:off x="1598" y="701"/>
              <a:ext cx="4001"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algn="l" defTabSz="914400" rtl="0" eaLnBrk="1" fontAlgn="auto" latinLnBrk="0" hangingPunct="1">
                <a:lnSpc>
                  <a:spcPct val="115000"/>
                </a:lnSpc>
                <a:spcBef>
                  <a:spcPts val="415"/>
                </a:spcBef>
                <a:spcAft>
                  <a:spcPts val="1000"/>
                </a:spcAft>
                <a:buClrTx/>
                <a:buSzTx/>
                <a:buFontTx/>
                <a:buNone/>
                <a:tabLst/>
                <a:defRPr/>
              </a:pPr>
              <a:r>
                <a:rPr kumimoji="0" lang="en-US" sz="1900" b="1"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mn-cs"/>
                </a:rPr>
                <a:t>Regional Commission</a:t>
              </a: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mn-cs"/>
              </a:endParaRPr>
            </a:p>
          </p:txBody>
        </p:sp>
      </p:grpSp>
    </p:spTree>
    <p:extLst>
      <p:ext uri="{BB962C8B-B14F-4D97-AF65-F5344CB8AC3E}">
        <p14:creationId xmlns:p14="http://schemas.microsoft.com/office/powerpoint/2010/main" val="2504410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B3AF801-4A3C-4877-945E-FF86030D2349}"/>
              </a:ext>
            </a:extLst>
          </p:cNvPr>
          <p:cNvGrpSpPr>
            <a:grpSpLocks/>
          </p:cNvGrpSpPr>
          <p:nvPr/>
        </p:nvGrpSpPr>
        <p:grpSpPr bwMode="auto">
          <a:xfrm>
            <a:off x="-1" y="0"/>
            <a:ext cx="12192000" cy="1340919"/>
            <a:chOff x="0" y="-39"/>
            <a:chExt cx="12240" cy="1880"/>
          </a:xfrm>
        </p:grpSpPr>
        <p:sp>
          <p:nvSpPr>
            <p:cNvPr id="5" name="AutoShape 10">
              <a:extLst>
                <a:ext uri="{FF2B5EF4-FFF2-40B4-BE49-F238E27FC236}">
                  <a16:creationId xmlns:a16="http://schemas.microsoft.com/office/drawing/2014/main" id="{F59D35A9-79E0-4FBE-A222-D63D5897D380}"/>
                </a:ext>
              </a:extLst>
            </p:cNvPr>
            <p:cNvSpPr>
              <a:spLocks/>
            </p:cNvSpPr>
            <p:nvPr/>
          </p:nvSpPr>
          <p:spPr bwMode="auto">
            <a:xfrm>
              <a:off x="0" y="5"/>
              <a:ext cx="12240" cy="1836"/>
            </a:xfrm>
            <a:custGeom>
              <a:avLst/>
              <a:gdLst>
                <a:gd name="T0" fmla="*/ 12240 w 12240"/>
                <a:gd name="T1" fmla="+- 0 5 5"/>
                <a:gd name="T2" fmla="*/ 5 h 1836"/>
                <a:gd name="T3" fmla="*/ 0 w 12240"/>
                <a:gd name="T4" fmla="+- 0 5 5"/>
                <a:gd name="T5" fmla="*/ 5 h 1836"/>
                <a:gd name="T6" fmla="*/ 0 w 12240"/>
                <a:gd name="T7" fmla="+- 0 1603 5"/>
                <a:gd name="T8" fmla="*/ 1603 h 1836"/>
                <a:gd name="T9" fmla="*/ 18 w 12240"/>
                <a:gd name="T10" fmla="+- 0 1607 5"/>
                <a:gd name="T11" fmla="*/ 1607 h 1836"/>
                <a:gd name="T12" fmla="*/ 152 w 12240"/>
                <a:gd name="T13" fmla="+- 0 1636 5"/>
                <a:gd name="T14" fmla="*/ 1636 h 1836"/>
                <a:gd name="T15" fmla="*/ 288 w 12240"/>
                <a:gd name="T16" fmla="+- 0 1663 5"/>
                <a:gd name="T17" fmla="*/ 1663 h 1836"/>
                <a:gd name="T18" fmla="*/ 427 w 12240"/>
                <a:gd name="T19" fmla="+- 0 1687 5"/>
                <a:gd name="T20" fmla="*/ 1687 h 1836"/>
                <a:gd name="T21" fmla="*/ 567 w 12240"/>
                <a:gd name="T22" fmla="+- 0 1710 5"/>
                <a:gd name="T23" fmla="*/ 1710 h 1836"/>
                <a:gd name="T24" fmla="*/ 709 w 12240"/>
                <a:gd name="T25" fmla="+- 0 1730 5"/>
                <a:gd name="T26" fmla="*/ 1730 h 1836"/>
                <a:gd name="T27" fmla="*/ 853 w 12240"/>
                <a:gd name="T28" fmla="+- 0 1749 5"/>
                <a:gd name="T29" fmla="*/ 1749 h 1836"/>
                <a:gd name="T30" fmla="*/ 998 w 12240"/>
                <a:gd name="T31" fmla="+- 0 1766 5"/>
                <a:gd name="T32" fmla="*/ 1766 h 1836"/>
                <a:gd name="T33" fmla="*/ 1220 w 12240"/>
                <a:gd name="T34" fmla="+- 0 1787 5"/>
                <a:gd name="T35" fmla="*/ 1787 h 1836"/>
                <a:gd name="T36" fmla="*/ 1445 w 12240"/>
                <a:gd name="T37" fmla="+- 0 1805 5"/>
                <a:gd name="T38" fmla="*/ 1805 h 1836"/>
                <a:gd name="T39" fmla="*/ 1674 w 12240"/>
                <a:gd name="T40" fmla="+- 0 1819 5"/>
                <a:gd name="T41" fmla="*/ 1819 h 1836"/>
                <a:gd name="T42" fmla="*/ 1906 w 12240"/>
                <a:gd name="T43" fmla="+- 0 1830 5"/>
                <a:gd name="T44" fmla="*/ 1830 h 1836"/>
                <a:gd name="T45" fmla="*/ 2220 w 12240"/>
                <a:gd name="T46" fmla="+- 0 1838 5"/>
                <a:gd name="T47" fmla="*/ 1838 h 1836"/>
                <a:gd name="T48" fmla="*/ 2538 w 12240"/>
                <a:gd name="T49" fmla="+- 0 1841 5"/>
                <a:gd name="T50" fmla="*/ 1841 h 1836"/>
                <a:gd name="T51" fmla="*/ 2943 w 12240"/>
                <a:gd name="T52" fmla="+- 0 1836 5"/>
                <a:gd name="T53" fmla="*/ 1836 h 1836"/>
                <a:gd name="T54" fmla="*/ 3354 w 12240"/>
                <a:gd name="T55" fmla="+- 0 1824 5"/>
                <a:gd name="T56" fmla="*/ 1824 h 1836"/>
                <a:gd name="T57" fmla="*/ 3854 w 12240"/>
                <a:gd name="T58" fmla="+- 0 1801 5"/>
                <a:gd name="T59" fmla="*/ 1801 h 1836"/>
                <a:gd name="T60" fmla="*/ 4530 w 12240"/>
                <a:gd name="T61" fmla="+- 0 1756 5"/>
                <a:gd name="T62" fmla="*/ 1756 h 1836"/>
                <a:gd name="T63" fmla="*/ 5470 w 12240"/>
                <a:gd name="T64" fmla="+- 0 1675 5"/>
                <a:gd name="T65" fmla="*/ 1675 h 1836"/>
                <a:gd name="T66" fmla="*/ 9340 w 12240"/>
                <a:gd name="T67" fmla="+- 0 1260 5"/>
                <a:gd name="T68" fmla="*/ 1260 h 1836"/>
                <a:gd name="T69" fmla="*/ 10048 w 12240"/>
                <a:gd name="T70" fmla="+- 0 1197 5"/>
                <a:gd name="T71" fmla="*/ 1197 h 1836"/>
                <a:gd name="T72" fmla="*/ 10579 w 12240"/>
                <a:gd name="T73" fmla="+- 0 1159 5"/>
                <a:gd name="T74" fmla="*/ 1159 h 1836"/>
                <a:gd name="T75" fmla="*/ 10946 w 12240"/>
                <a:gd name="T76" fmla="+- 0 1139 5"/>
                <a:gd name="T77" fmla="*/ 1139 h 1836"/>
                <a:gd name="T78" fmla="*/ 11302 w 12240"/>
                <a:gd name="T79" fmla="+- 0 1125 5"/>
                <a:gd name="T80" fmla="*/ 1125 h 1836"/>
                <a:gd name="T81" fmla="*/ 11579 w 12240"/>
                <a:gd name="T82" fmla="+- 0 1120 5"/>
                <a:gd name="T83" fmla="*/ 1120 h 1836"/>
                <a:gd name="T84" fmla="*/ 12240 w 12240"/>
                <a:gd name="T85" fmla="+- 0 1120 5"/>
                <a:gd name="T86" fmla="*/ 1120 h 1836"/>
                <a:gd name="T87" fmla="*/ 12240 w 12240"/>
                <a:gd name="T88" fmla="+- 0 5 5"/>
                <a:gd name="T89" fmla="*/ 5 h 1836"/>
                <a:gd name="T90" fmla="*/ 12240 w 12240"/>
                <a:gd name="T91" fmla="+- 0 1120 5"/>
                <a:gd name="T92" fmla="*/ 1120 h 1836"/>
                <a:gd name="T93" fmla="*/ 11714 w 12240"/>
                <a:gd name="T94" fmla="+- 0 1120 5"/>
                <a:gd name="T95" fmla="*/ 1120 h 1836"/>
                <a:gd name="T96" fmla="*/ 11847 w 12240"/>
                <a:gd name="T97" fmla="+- 0 1120 5"/>
                <a:gd name="T98" fmla="*/ 1120 h 1836"/>
                <a:gd name="T99" fmla="*/ 12043 w 12240"/>
                <a:gd name="T100" fmla="+- 0 1124 5"/>
                <a:gd name="T101" fmla="*/ 1124 h 1836"/>
                <a:gd name="T102" fmla="*/ 12240 w 12240"/>
                <a:gd name="T103" fmla="+- 0 1131 5"/>
                <a:gd name="T104" fmla="*/ 1131 h 1836"/>
                <a:gd name="T105" fmla="*/ 12240 w 12240"/>
                <a:gd name="T106" fmla="+- 0 1120 5"/>
                <a:gd name="T107" fmla="*/ 1120 h 1836"/>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Lst>
              <a:rect l="0" t="0" r="r" b="b"/>
              <a:pathLst>
                <a:path w="12240" h="1836">
                  <a:moveTo>
                    <a:pt x="12240" y="0"/>
                  </a:moveTo>
                  <a:lnTo>
                    <a:pt x="0" y="0"/>
                  </a:lnTo>
                  <a:lnTo>
                    <a:pt x="0" y="1598"/>
                  </a:lnTo>
                  <a:lnTo>
                    <a:pt x="18" y="1602"/>
                  </a:lnTo>
                  <a:lnTo>
                    <a:pt x="152" y="1631"/>
                  </a:lnTo>
                  <a:lnTo>
                    <a:pt x="288" y="1658"/>
                  </a:lnTo>
                  <a:lnTo>
                    <a:pt x="427" y="1682"/>
                  </a:lnTo>
                  <a:lnTo>
                    <a:pt x="567" y="1705"/>
                  </a:lnTo>
                  <a:lnTo>
                    <a:pt x="709" y="1725"/>
                  </a:lnTo>
                  <a:lnTo>
                    <a:pt x="853" y="1744"/>
                  </a:lnTo>
                  <a:lnTo>
                    <a:pt x="998" y="1761"/>
                  </a:lnTo>
                  <a:lnTo>
                    <a:pt x="1220" y="1782"/>
                  </a:lnTo>
                  <a:lnTo>
                    <a:pt x="1445" y="1800"/>
                  </a:lnTo>
                  <a:lnTo>
                    <a:pt x="1674" y="1814"/>
                  </a:lnTo>
                  <a:lnTo>
                    <a:pt x="1906" y="1825"/>
                  </a:lnTo>
                  <a:lnTo>
                    <a:pt x="2220" y="1833"/>
                  </a:lnTo>
                  <a:lnTo>
                    <a:pt x="2538" y="1836"/>
                  </a:lnTo>
                  <a:lnTo>
                    <a:pt x="2943" y="1831"/>
                  </a:lnTo>
                  <a:lnTo>
                    <a:pt x="3354" y="1819"/>
                  </a:lnTo>
                  <a:lnTo>
                    <a:pt x="3854" y="1796"/>
                  </a:lnTo>
                  <a:lnTo>
                    <a:pt x="4530" y="1751"/>
                  </a:lnTo>
                  <a:lnTo>
                    <a:pt x="5470" y="1670"/>
                  </a:lnTo>
                  <a:lnTo>
                    <a:pt x="9340" y="1255"/>
                  </a:lnTo>
                  <a:lnTo>
                    <a:pt x="10048" y="1192"/>
                  </a:lnTo>
                  <a:lnTo>
                    <a:pt x="10579" y="1154"/>
                  </a:lnTo>
                  <a:lnTo>
                    <a:pt x="10946" y="1134"/>
                  </a:lnTo>
                  <a:lnTo>
                    <a:pt x="11302" y="1120"/>
                  </a:lnTo>
                  <a:lnTo>
                    <a:pt x="11579" y="1115"/>
                  </a:lnTo>
                  <a:lnTo>
                    <a:pt x="12240" y="1115"/>
                  </a:lnTo>
                  <a:lnTo>
                    <a:pt x="12240" y="0"/>
                  </a:lnTo>
                  <a:close/>
                  <a:moveTo>
                    <a:pt x="12240" y="1115"/>
                  </a:moveTo>
                  <a:lnTo>
                    <a:pt x="11714" y="1115"/>
                  </a:lnTo>
                  <a:lnTo>
                    <a:pt x="11847" y="1115"/>
                  </a:lnTo>
                  <a:lnTo>
                    <a:pt x="12043" y="1119"/>
                  </a:lnTo>
                  <a:lnTo>
                    <a:pt x="12240" y="1126"/>
                  </a:lnTo>
                  <a:lnTo>
                    <a:pt x="12240" y="1115"/>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 name="AutoShape 9">
              <a:extLst>
                <a:ext uri="{FF2B5EF4-FFF2-40B4-BE49-F238E27FC236}">
                  <a16:creationId xmlns:a16="http://schemas.microsoft.com/office/drawing/2014/main" id="{BD70B397-4ED2-4EA6-8E47-BDB427F06E6F}"/>
                </a:ext>
              </a:extLst>
            </p:cNvPr>
            <p:cNvSpPr>
              <a:spLocks/>
            </p:cNvSpPr>
            <p:nvPr/>
          </p:nvSpPr>
          <p:spPr bwMode="auto">
            <a:xfrm>
              <a:off x="0" y="-39"/>
              <a:ext cx="12240" cy="1722"/>
            </a:xfrm>
            <a:custGeom>
              <a:avLst/>
              <a:gdLst>
                <a:gd name="T0" fmla="*/ 12240 w 12240"/>
                <a:gd name="T1" fmla="*/ 0 h 1683"/>
                <a:gd name="T2" fmla="*/ 0 w 12240"/>
                <a:gd name="T3" fmla="*/ 0 h 1683"/>
                <a:gd name="T4" fmla="*/ 0 w 12240"/>
                <a:gd name="T5" fmla="*/ 1445 h 1683"/>
                <a:gd name="T6" fmla="*/ 18 w 12240"/>
                <a:gd name="T7" fmla="*/ 1449 h 1683"/>
                <a:gd name="T8" fmla="*/ 152 w 12240"/>
                <a:gd name="T9" fmla="*/ 1478 h 1683"/>
                <a:gd name="T10" fmla="*/ 288 w 12240"/>
                <a:gd name="T11" fmla="*/ 1505 h 1683"/>
                <a:gd name="T12" fmla="*/ 427 w 12240"/>
                <a:gd name="T13" fmla="*/ 1529 h 1683"/>
                <a:gd name="T14" fmla="*/ 567 w 12240"/>
                <a:gd name="T15" fmla="*/ 1552 h 1683"/>
                <a:gd name="T16" fmla="*/ 709 w 12240"/>
                <a:gd name="T17" fmla="*/ 1572 h 1683"/>
                <a:gd name="T18" fmla="*/ 853 w 12240"/>
                <a:gd name="T19" fmla="*/ 1591 h 1683"/>
                <a:gd name="T20" fmla="*/ 998 w 12240"/>
                <a:gd name="T21" fmla="*/ 1608 h 1683"/>
                <a:gd name="T22" fmla="*/ 1220 w 12240"/>
                <a:gd name="T23" fmla="*/ 1630 h 1683"/>
                <a:gd name="T24" fmla="*/ 1445 w 12240"/>
                <a:gd name="T25" fmla="*/ 1647 h 1683"/>
                <a:gd name="T26" fmla="*/ 1674 w 12240"/>
                <a:gd name="T27" fmla="*/ 1661 h 1683"/>
                <a:gd name="T28" fmla="*/ 1906 w 12240"/>
                <a:gd name="T29" fmla="*/ 1672 h 1683"/>
                <a:gd name="T30" fmla="*/ 2220 w 12240"/>
                <a:gd name="T31" fmla="*/ 1680 h 1683"/>
                <a:gd name="T32" fmla="*/ 2538 w 12240"/>
                <a:gd name="T33" fmla="*/ 1683 h 1683"/>
                <a:gd name="T34" fmla="*/ 2943 w 12240"/>
                <a:gd name="T35" fmla="*/ 1678 h 1683"/>
                <a:gd name="T36" fmla="*/ 3354 w 12240"/>
                <a:gd name="T37" fmla="*/ 1667 h 1683"/>
                <a:gd name="T38" fmla="*/ 3854 w 12240"/>
                <a:gd name="T39" fmla="*/ 1643 h 1683"/>
                <a:gd name="T40" fmla="*/ 4530 w 12240"/>
                <a:gd name="T41" fmla="*/ 1598 h 1683"/>
                <a:gd name="T42" fmla="*/ 5470 w 12240"/>
                <a:gd name="T43" fmla="*/ 1517 h 1683"/>
                <a:gd name="T44" fmla="*/ 9340 w 12240"/>
                <a:gd name="T45" fmla="*/ 1102 h 1683"/>
                <a:gd name="T46" fmla="*/ 10048 w 12240"/>
                <a:gd name="T47" fmla="*/ 1039 h 1683"/>
                <a:gd name="T48" fmla="*/ 10579 w 12240"/>
                <a:gd name="T49" fmla="*/ 1001 h 1683"/>
                <a:gd name="T50" fmla="*/ 10946 w 12240"/>
                <a:gd name="T51" fmla="*/ 981 h 1683"/>
                <a:gd name="T52" fmla="*/ 11302 w 12240"/>
                <a:gd name="T53" fmla="*/ 968 h 1683"/>
                <a:gd name="T54" fmla="*/ 11579 w 12240"/>
                <a:gd name="T55" fmla="*/ 962 h 1683"/>
                <a:gd name="T56" fmla="*/ 12240 w 12240"/>
                <a:gd name="T57" fmla="*/ 962 h 1683"/>
                <a:gd name="T58" fmla="*/ 12240 w 12240"/>
                <a:gd name="T59" fmla="*/ 0 h 1683"/>
                <a:gd name="T60" fmla="*/ 12240 w 12240"/>
                <a:gd name="T61" fmla="*/ 962 h 1683"/>
                <a:gd name="T62" fmla="*/ 11714 w 12240"/>
                <a:gd name="T63" fmla="*/ 962 h 1683"/>
                <a:gd name="T64" fmla="*/ 11847 w 12240"/>
                <a:gd name="T65" fmla="*/ 962 h 1683"/>
                <a:gd name="T66" fmla="*/ 12043 w 12240"/>
                <a:gd name="T67" fmla="*/ 966 h 1683"/>
                <a:gd name="T68" fmla="*/ 12240 w 12240"/>
                <a:gd name="T69" fmla="*/ 973 h 1683"/>
                <a:gd name="T70" fmla="*/ 12240 w 12240"/>
                <a:gd name="T71" fmla="*/ 962 h 1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40" h="1683">
                  <a:moveTo>
                    <a:pt x="12240" y="0"/>
                  </a:moveTo>
                  <a:lnTo>
                    <a:pt x="0" y="0"/>
                  </a:lnTo>
                  <a:lnTo>
                    <a:pt x="0" y="1445"/>
                  </a:lnTo>
                  <a:lnTo>
                    <a:pt x="18" y="1449"/>
                  </a:lnTo>
                  <a:lnTo>
                    <a:pt x="152" y="1478"/>
                  </a:lnTo>
                  <a:lnTo>
                    <a:pt x="288" y="1505"/>
                  </a:lnTo>
                  <a:lnTo>
                    <a:pt x="427" y="1529"/>
                  </a:lnTo>
                  <a:lnTo>
                    <a:pt x="567" y="1552"/>
                  </a:lnTo>
                  <a:lnTo>
                    <a:pt x="709" y="1572"/>
                  </a:lnTo>
                  <a:lnTo>
                    <a:pt x="853" y="1591"/>
                  </a:lnTo>
                  <a:lnTo>
                    <a:pt x="998" y="1608"/>
                  </a:lnTo>
                  <a:lnTo>
                    <a:pt x="1220" y="1630"/>
                  </a:lnTo>
                  <a:lnTo>
                    <a:pt x="1445" y="1647"/>
                  </a:lnTo>
                  <a:lnTo>
                    <a:pt x="1674" y="1661"/>
                  </a:lnTo>
                  <a:lnTo>
                    <a:pt x="1906" y="1672"/>
                  </a:lnTo>
                  <a:lnTo>
                    <a:pt x="2220" y="1680"/>
                  </a:lnTo>
                  <a:lnTo>
                    <a:pt x="2538" y="1683"/>
                  </a:lnTo>
                  <a:lnTo>
                    <a:pt x="2943" y="1678"/>
                  </a:lnTo>
                  <a:lnTo>
                    <a:pt x="3354" y="1667"/>
                  </a:lnTo>
                  <a:lnTo>
                    <a:pt x="3854" y="1643"/>
                  </a:lnTo>
                  <a:lnTo>
                    <a:pt x="4530" y="1598"/>
                  </a:lnTo>
                  <a:lnTo>
                    <a:pt x="5470" y="1517"/>
                  </a:lnTo>
                  <a:lnTo>
                    <a:pt x="9340" y="1102"/>
                  </a:lnTo>
                  <a:lnTo>
                    <a:pt x="10048" y="1039"/>
                  </a:lnTo>
                  <a:lnTo>
                    <a:pt x="10579" y="1001"/>
                  </a:lnTo>
                  <a:lnTo>
                    <a:pt x="10946" y="981"/>
                  </a:lnTo>
                  <a:lnTo>
                    <a:pt x="11302" y="968"/>
                  </a:lnTo>
                  <a:lnTo>
                    <a:pt x="11579" y="962"/>
                  </a:lnTo>
                  <a:lnTo>
                    <a:pt x="12240" y="962"/>
                  </a:lnTo>
                  <a:lnTo>
                    <a:pt x="12240" y="0"/>
                  </a:lnTo>
                  <a:close/>
                  <a:moveTo>
                    <a:pt x="12240" y="962"/>
                  </a:moveTo>
                  <a:lnTo>
                    <a:pt x="11714" y="962"/>
                  </a:lnTo>
                  <a:lnTo>
                    <a:pt x="11847" y="962"/>
                  </a:lnTo>
                  <a:lnTo>
                    <a:pt x="12043" y="966"/>
                  </a:lnTo>
                  <a:lnTo>
                    <a:pt x="12240" y="973"/>
                  </a:lnTo>
                  <a:lnTo>
                    <a:pt x="12240" y="962"/>
                  </a:lnTo>
                  <a:close/>
                </a:path>
              </a:pathLst>
            </a:custGeom>
            <a:solidFill>
              <a:srgbClr val="0C683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 name="AutoShape 8">
              <a:extLst>
                <a:ext uri="{FF2B5EF4-FFF2-40B4-BE49-F238E27FC236}">
                  <a16:creationId xmlns:a16="http://schemas.microsoft.com/office/drawing/2014/main" id="{D500F6EB-0200-4B04-9D4E-BBE06C837661}"/>
                </a:ext>
              </a:extLst>
            </p:cNvPr>
            <p:cNvSpPr>
              <a:spLocks/>
            </p:cNvSpPr>
            <p:nvPr/>
          </p:nvSpPr>
          <p:spPr bwMode="auto">
            <a:xfrm>
              <a:off x="360" y="343"/>
              <a:ext cx="939" cy="939"/>
            </a:xfrm>
            <a:custGeom>
              <a:avLst/>
              <a:gdLst>
                <a:gd name="T0" fmla="+- 0 547 360"/>
                <a:gd name="T1" fmla="*/ T0 w 939"/>
                <a:gd name="T2" fmla="+- 0 1068 343"/>
                <a:gd name="T3" fmla="*/ 1068 h 939"/>
                <a:gd name="T4" fmla="+- 0 360 360"/>
                <a:gd name="T5" fmla="*/ T4 w 939"/>
                <a:gd name="T6" fmla="+- 0 800 343"/>
                <a:gd name="T7" fmla="*/ 800 h 939"/>
                <a:gd name="T8" fmla="+- 0 586 360"/>
                <a:gd name="T9" fmla="*/ T8 w 939"/>
                <a:gd name="T10" fmla="+- 0 1137 343"/>
                <a:gd name="T11" fmla="*/ 1137 h 939"/>
                <a:gd name="T12" fmla="+- 0 828 360"/>
                <a:gd name="T13" fmla="*/ T12 w 939"/>
                <a:gd name="T14" fmla="+- 0 520 343"/>
                <a:gd name="T15" fmla="*/ 520 h 939"/>
                <a:gd name="T16" fmla="+- 0 712 360"/>
                <a:gd name="T17" fmla="*/ T16 w 939"/>
                <a:gd name="T18" fmla="+- 0 400 343"/>
                <a:gd name="T19" fmla="*/ 400 h 939"/>
                <a:gd name="T20" fmla="+- 0 461 360"/>
                <a:gd name="T21" fmla="*/ T20 w 939"/>
                <a:gd name="T22" fmla="+- 0 634 343"/>
                <a:gd name="T23" fmla="*/ 634 h 939"/>
                <a:gd name="T24" fmla="+- 0 483 360"/>
                <a:gd name="T25" fmla="*/ T24 w 939"/>
                <a:gd name="T26" fmla="+- 0 645 343"/>
                <a:gd name="T27" fmla="*/ 645 h 939"/>
                <a:gd name="T28" fmla="+- 0 766 360"/>
                <a:gd name="T29" fmla="*/ T28 w 939"/>
                <a:gd name="T30" fmla="+- 0 434 343"/>
                <a:gd name="T31" fmla="*/ 434 h 939"/>
                <a:gd name="T32" fmla="+- 0 967 360"/>
                <a:gd name="T33" fmla="*/ T32 w 939"/>
                <a:gd name="T34" fmla="+- 0 695 343"/>
                <a:gd name="T35" fmla="*/ 695 h 939"/>
                <a:gd name="T36" fmla="+- 0 900 360"/>
                <a:gd name="T37" fmla="*/ T36 w 939"/>
                <a:gd name="T38" fmla="+- 0 720 343"/>
                <a:gd name="T39" fmla="*/ 720 h 939"/>
                <a:gd name="T40" fmla="+- 0 903 360"/>
                <a:gd name="T41" fmla="*/ T40 w 939"/>
                <a:gd name="T42" fmla="+- 0 618 343"/>
                <a:gd name="T43" fmla="*/ 618 h 939"/>
                <a:gd name="T44" fmla="+- 0 872 360"/>
                <a:gd name="T45" fmla="*/ T44 w 939"/>
                <a:gd name="T46" fmla="+- 0 613 343"/>
                <a:gd name="T47" fmla="*/ 613 h 939"/>
                <a:gd name="T48" fmla="+- 0 865 360"/>
                <a:gd name="T49" fmla="*/ T48 w 939"/>
                <a:gd name="T50" fmla="+- 0 577 343"/>
                <a:gd name="T51" fmla="*/ 577 h 939"/>
                <a:gd name="T52" fmla="+- 0 839 360"/>
                <a:gd name="T53" fmla="*/ T52 w 939"/>
                <a:gd name="T54" fmla="+- 0 559 343"/>
                <a:gd name="T55" fmla="*/ 559 h 939"/>
                <a:gd name="T56" fmla="+- 0 822 360"/>
                <a:gd name="T57" fmla="*/ T56 w 939"/>
                <a:gd name="T58" fmla="+- 0 545 343"/>
                <a:gd name="T59" fmla="*/ 545 h 939"/>
                <a:gd name="T60" fmla="+- 0 795 360"/>
                <a:gd name="T61" fmla="*/ T60 w 939"/>
                <a:gd name="T62" fmla="+- 0 579 343"/>
                <a:gd name="T63" fmla="*/ 579 h 939"/>
                <a:gd name="T64" fmla="+- 0 751 360"/>
                <a:gd name="T65" fmla="*/ T64 w 939"/>
                <a:gd name="T66" fmla="+- 0 611 343"/>
                <a:gd name="T67" fmla="*/ 611 h 939"/>
                <a:gd name="T68" fmla="+- 0 756 360"/>
                <a:gd name="T69" fmla="*/ T68 w 939"/>
                <a:gd name="T70" fmla="+- 0 722 343"/>
                <a:gd name="T71" fmla="*/ 722 h 939"/>
                <a:gd name="T72" fmla="+- 0 706 360"/>
                <a:gd name="T73" fmla="*/ T72 w 939"/>
                <a:gd name="T74" fmla="+- 0 695 343"/>
                <a:gd name="T75" fmla="*/ 695 h 939"/>
                <a:gd name="T76" fmla="+- 0 645 360"/>
                <a:gd name="T77" fmla="*/ T76 w 939"/>
                <a:gd name="T78" fmla="+- 0 707 343"/>
                <a:gd name="T79" fmla="*/ 707 h 939"/>
                <a:gd name="T80" fmla="+- 0 672 360"/>
                <a:gd name="T81" fmla="*/ T80 w 939"/>
                <a:gd name="T82" fmla="+- 0 787 343"/>
                <a:gd name="T83" fmla="*/ 787 h 939"/>
                <a:gd name="T84" fmla="+- 0 666 360"/>
                <a:gd name="T85" fmla="*/ T84 w 939"/>
                <a:gd name="T86" fmla="+- 0 826 343"/>
                <a:gd name="T87" fmla="*/ 826 h 939"/>
                <a:gd name="T88" fmla="+- 0 732 360"/>
                <a:gd name="T89" fmla="*/ T88 w 939"/>
                <a:gd name="T90" fmla="+- 0 874 343"/>
                <a:gd name="T91" fmla="*/ 874 h 939"/>
                <a:gd name="T92" fmla="+- 0 733 360"/>
                <a:gd name="T93" fmla="*/ T92 w 939"/>
                <a:gd name="T94" fmla="+- 0 909 343"/>
                <a:gd name="T95" fmla="*/ 909 h 939"/>
                <a:gd name="T96" fmla="+- 0 804 360"/>
                <a:gd name="T97" fmla="*/ T96 w 939"/>
                <a:gd name="T98" fmla="+- 0 897 343"/>
                <a:gd name="T99" fmla="*/ 897 h 939"/>
                <a:gd name="T100" fmla="+- 0 821 360"/>
                <a:gd name="T101" fmla="*/ T100 w 939"/>
                <a:gd name="T102" fmla="+- 0 895 343"/>
                <a:gd name="T103" fmla="*/ 895 h 939"/>
                <a:gd name="T104" fmla="+- 0 838 360"/>
                <a:gd name="T105" fmla="*/ T104 w 939"/>
                <a:gd name="T106" fmla="+- 0 977 343"/>
                <a:gd name="T107" fmla="*/ 977 h 939"/>
                <a:gd name="T108" fmla="+- 0 837 360"/>
                <a:gd name="T109" fmla="*/ T108 w 939"/>
                <a:gd name="T110" fmla="+- 0 877 343"/>
                <a:gd name="T111" fmla="*/ 877 h 939"/>
                <a:gd name="T112" fmla="+- 0 867 360"/>
                <a:gd name="T113" fmla="*/ T112 w 939"/>
                <a:gd name="T114" fmla="+- 0 895 343"/>
                <a:gd name="T115" fmla="*/ 895 h 939"/>
                <a:gd name="T116" fmla="+- 0 949 360"/>
                <a:gd name="T117" fmla="*/ T116 w 939"/>
                <a:gd name="T118" fmla="+- 0 908 343"/>
                <a:gd name="T119" fmla="*/ 908 h 939"/>
                <a:gd name="T120" fmla="+- 0 923 360"/>
                <a:gd name="T121" fmla="*/ T120 w 939"/>
                <a:gd name="T122" fmla="+- 0 872 343"/>
                <a:gd name="T123" fmla="*/ 872 h 939"/>
                <a:gd name="T124" fmla="+- 0 990 360"/>
                <a:gd name="T125" fmla="*/ T124 w 939"/>
                <a:gd name="T126" fmla="+- 0 824 343"/>
                <a:gd name="T127" fmla="*/ 824 h 939"/>
                <a:gd name="T128" fmla="+- 0 983 360"/>
                <a:gd name="T129" fmla="*/ T128 w 939"/>
                <a:gd name="T130" fmla="+- 0 784 343"/>
                <a:gd name="T131" fmla="*/ 784 h 939"/>
                <a:gd name="T132" fmla="+- 0 1005 360"/>
                <a:gd name="T133" fmla="*/ T132 w 939"/>
                <a:gd name="T134" fmla="+- 0 730 343"/>
                <a:gd name="T135" fmla="*/ 730 h 939"/>
                <a:gd name="T136" fmla="+- 0 1030 360"/>
                <a:gd name="T137" fmla="*/ T136 w 939"/>
                <a:gd name="T138" fmla="+- 0 668 343"/>
                <a:gd name="T139" fmla="*/ 668 h 939"/>
                <a:gd name="T140" fmla="+- 0 1152 360"/>
                <a:gd name="T141" fmla="*/ T140 w 939"/>
                <a:gd name="T142" fmla="+- 0 888 343"/>
                <a:gd name="T143" fmla="*/ 888 h 939"/>
                <a:gd name="T144" fmla="+- 0 906 360"/>
                <a:gd name="T145" fmla="*/ T144 w 939"/>
                <a:gd name="T146" fmla="+- 0 1135 343"/>
                <a:gd name="T147" fmla="*/ 1135 h 939"/>
                <a:gd name="T148" fmla="+- 0 572 360"/>
                <a:gd name="T149" fmla="*/ T148 w 939"/>
                <a:gd name="T150" fmla="+- 0 1019 343"/>
                <a:gd name="T151" fmla="*/ 1019 h 939"/>
                <a:gd name="T152" fmla="+- 0 533 360"/>
                <a:gd name="T153" fmla="*/ T152 w 939"/>
                <a:gd name="T154" fmla="+- 0 667 343"/>
                <a:gd name="T155" fmla="*/ 667 h 939"/>
                <a:gd name="T156" fmla="+- 0 830 360"/>
                <a:gd name="T157" fmla="*/ T156 w 939"/>
                <a:gd name="T158" fmla="+- 0 482 343"/>
                <a:gd name="T159" fmla="*/ 482 h 939"/>
                <a:gd name="T160" fmla="+- 0 1127 360"/>
                <a:gd name="T161" fmla="*/ T160 w 939"/>
                <a:gd name="T162" fmla="+- 0 667 343"/>
                <a:gd name="T163" fmla="*/ 667 h 939"/>
                <a:gd name="T164" fmla="+- 0 1127 360"/>
                <a:gd name="T165" fmla="*/ T164 w 939"/>
                <a:gd name="T166" fmla="+- 0 612 343"/>
                <a:gd name="T167" fmla="*/ 612 h 939"/>
                <a:gd name="T168" fmla="+- 0 902 360"/>
                <a:gd name="T169" fmla="*/ T168 w 939"/>
                <a:gd name="T170" fmla="+- 0 462 343"/>
                <a:gd name="T171" fmla="*/ 462 h 939"/>
                <a:gd name="T172" fmla="+- 0 576 360"/>
                <a:gd name="T173" fmla="*/ T172 w 939"/>
                <a:gd name="T174" fmla="+- 0 559 343"/>
                <a:gd name="T175" fmla="*/ 559 h 939"/>
                <a:gd name="T176" fmla="+- 0 479 360"/>
                <a:gd name="T177" fmla="*/ T176 w 939"/>
                <a:gd name="T178" fmla="+- 0 885 343"/>
                <a:gd name="T179" fmla="*/ 885 h 939"/>
                <a:gd name="T180" fmla="+- 0 690 360"/>
                <a:gd name="T181" fmla="*/ T180 w 939"/>
                <a:gd name="T182" fmla="+- 0 1143 343"/>
                <a:gd name="T183" fmla="*/ 1143 h 939"/>
                <a:gd name="T184" fmla="+- 0 969 360"/>
                <a:gd name="T185" fmla="*/ T184 w 939"/>
                <a:gd name="T186" fmla="+- 0 1143 343"/>
                <a:gd name="T187" fmla="*/ 1143 h 939"/>
                <a:gd name="T188" fmla="+- 0 1181 360"/>
                <a:gd name="T189" fmla="*/ T188 w 939"/>
                <a:gd name="T190" fmla="+- 0 885 343"/>
                <a:gd name="T191" fmla="*/ 885 h 939"/>
                <a:gd name="T192" fmla="+- 0 1176 360"/>
                <a:gd name="T193" fmla="*/ T192 w 939"/>
                <a:gd name="T194" fmla="+- 0 981 343"/>
                <a:gd name="T195" fmla="*/ 981 h 939"/>
                <a:gd name="T196" fmla="+- 0 893 360"/>
                <a:gd name="T197" fmla="*/ T196 w 939"/>
                <a:gd name="T198" fmla="+- 0 1192 343"/>
                <a:gd name="T199" fmla="*/ 1192 h 939"/>
                <a:gd name="T200" fmla="+- 0 1064 360"/>
                <a:gd name="T201" fmla="*/ T200 w 939"/>
                <a:gd name="T202" fmla="+- 0 1157 343"/>
                <a:gd name="T203" fmla="*/ 1157 h 939"/>
                <a:gd name="T204" fmla="+- 0 1245 360"/>
                <a:gd name="T205" fmla="*/ T204 w 939"/>
                <a:gd name="T206" fmla="+- 0 845 343"/>
                <a:gd name="T207" fmla="*/ 845 h 939"/>
                <a:gd name="T208" fmla="+- 0 1133 360"/>
                <a:gd name="T209" fmla="*/ T208 w 939"/>
                <a:gd name="T210" fmla="+- 0 539 343"/>
                <a:gd name="T211" fmla="*/ 539 h 939"/>
                <a:gd name="T212" fmla="+- 0 859 360"/>
                <a:gd name="T213" fmla="*/ T212 w 939"/>
                <a:gd name="T214" fmla="+- 0 428 343"/>
                <a:gd name="T215" fmla="*/ 428 h 939"/>
                <a:gd name="T216" fmla="+- 0 1157 360"/>
                <a:gd name="T217" fmla="*/ T216 w 939"/>
                <a:gd name="T218" fmla="+- 0 616 343"/>
                <a:gd name="T219" fmla="*/ 616 h 9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Lst>
              <a:rect l="0" t="0" r="r" b="b"/>
              <a:pathLst>
                <a:path w="939" h="939">
                  <a:moveTo>
                    <a:pt x="440" y="855"/>
                  </a:moveTo>
                  <a:lnTo>
                    <a:pt x="369" y="840"/>
                  </a:lnTo>
                  <a:lnTo>
                    <a:pt x="302" y="813"/>
                  </a:lnTo>
                  <a:lnTo>
                    <a:pt x="241" y="775"/>
                  </a:lnTo>
                  <a:lnTo>
                    <a:pt x="187" y="725"/>
                  </a:lnTo>
                  <a:lnTo>
                    <a:pt x="143" y="666"/>
                  </a:lnTo>
                  <a:lnTo>
                    <a:pt x="111" y="601"/>
                  </a:lnTo>
                  <a:lnTo>
                    <a:pt x="91" y="531"/>
                  </a:lnTo>
                  <a:lnTo>
                    <a:pt x="84" y="457"/>
                  </a:lnTo>
                  <a:lnTo>
                    <a:pt x="0" y="457"/>
                  </a:lnTo>
                  <a:lnTo>
                    <a:pt x="57" y="585"/>
                  </a:lnTo>
                  <a:lnTo>
                    <a:pt x="94" y="657"/>
                  </a:lnTo>
                  <a:lnTo>
                    <a:pt x="125" y="701"/>
                  </a:lnTo>
                  <a:lnTo>
                    <a:pt x="167" y="743"/>
                  </a:lnTo>
                  <a:lnTo>
                    <a:pt x="226" y="794"/>
                  </a:lnTo>
                  <a:lnTo>
                    <a:pt x="291" y="836"/>
                  </a:lnTo>
                  <a:lnTo>
                    <a:pt x="362" y="866"/>
                  </a:lnTo>
                  <a:lnTo>
                    <a:pt x="437" y="882"/>
                  </a:lnTo>
                  <a:lnTo>
                    <a:pt x="440" y="855"/>
                  </a:lnTo>
                  <a:moveTo>
                    <a:pt x="468" y="177"/>
                  </a:moveTo>
                  <a:lnTo>
                    <a:pt x="468" y="178"/>
                  </a:lnTo>
                  <a:lnTo>
                    <a:pt x="468" y="177"/>
                  </a:lnTo>
                  <a:moveTo>
                    <a:pt x="480" y="0"/>
                  </a:moveTo>
                  <a:lnTo>
                    <a:pt x="352" y="57"/>
                  </a:lnTo>
                  <a:lnTo>
                    <a:pt x="280" y="94"/>
                  </a:lnTo>
                  <a:lnTo>
                    <a:pt x="236" y="125"/>
                  </a:lnTo>
                  <a:lnTo>
                    <a:pt x="193" y="167"/>
                  </a:lnTo>
                  <a:lnTo>
                    <a:pt x="142" y="226"/>
                  </a:lnTo>
                  <a:lnTo>
                    <a:pt x="101" y="291"/>
                  </a:lnTo>
                  <a:lnTo>
                    <a:pt x="71" y="362"/>
                  </a:lnTo>
                  <a:lnTo>
                    <a:pt x="55" y="437"/>
                  </a:lnTo>
                  <a:lnTo>
                    <a:pt x="82" y="440"/>
                  </a:lnTo>
                  <a:lnTo>
                    <a:pt x="97" y="369"/>
                  </a:lnTo>
                  <a:lnTo>
                    <a:pt x="123" y="302"/>
                  </a:lnTo>
                  <a:lnTo>
                    <a:pt x="162" y="241"/>
                  </a:lnTo>
                  <a:lnTo>
                    <a:pt x="212" y="187"/>
                  </a:lnTo>
                  <a:lnTo>
                    <a:pt x="271" y="143"/>
                  </a:lnTo>
                  <a:lnTo>
                    <a:pt x="336" y="111"/>
                  </a:lnTo>
                  <a:lnTo>
                    <a:pt x="406" y="91"/>
                  </a:lnTo>
                  <a:lnTo>
                    <a:pt x="479" y="84"/>
                  </a:lnTo>
                  <a:lnTo>
                    <a:pt x="480" y="0"/>
                  </a:lnTo>
                  <a:moveTo>
                    <a:pt x="670" y="325"/>
                  </a:moveTo>
                  <a:lnTo>
                    <a:pt x="633" y="342"/>
                  </a:lnTo>
                  <a:lnTo>
                    <a:pt x="607" y="352"/>
                  </a:lnTo>
                  <a:lnTo>
                    <a:pt x="590" y="350"/>
                  </a:lnTo>
                  <a:lnTo>
                    <a:pt x="581" y="330"/>
                  </a:lnTo>
                  <a:lnTo>
                    <a:pt x="573" y="336"/>
                  </a:lnTo>
                  <a:lnTo>
                    <a:pt x="557" y="356"/>
                  </a:lnTo>
                  <a:lnTo>
                    <a:pt x="540" y="377"/>
                  </a:lnTo>
                  <a:lnTo>
                    <a:pt x="527" y="385"/>
                  </a:lnTo>
                  <a:lnTo>
                    <a:pt x="523" y="363"/>
                  </a:lnTo>
                  <a:lnTo>
                    <a:pt x="532" y="322"/>
                  </a:lnTo>
                  <a:lnTo>
                    <a:pt x="542" y="282"/>
                  </a:lnTo>
                  <a:lnTo>
                    <a:pt x="543" y="275"/>
                  </a:lnTo>
                  <a:lnTo>
                    <a:pt x="544" y="271"/>
                  </a:lnTo>
                  <a:lnTo>
                    <a:pt x="545" y="265"/>
                  </a:lnTo>
                  <a:lnTo>
                    <a:pt x="532" y="269"/>
                  </a:lnTo>
                  <a:lnTo>
                    <a:pt x="521" y="271"/>
                  </a:lnTo>
                  <a:lnTo>
                    <a:pt x="512" y="270"/>
                  </a:lnTo>
                  <a:lnTo>
                    <a:pt x="507" y="268"/>
                  </a:lnTo>
                  <a:lnTo>
                    <a:pt x="500" y="257"/>
                  </a:lnTo>
                  <a:lnTo>
                    <a:pt x="504" y="240"/>
                  </a:lnTo>
                  <a:lnTo>
                    <a:pt x="504" y="238"/>
                  </a:lnTo>
                  <a:lnTo>
                    <a:pt x="505" y="234"/>
                  </a:lnTo>
                  <a:lnTo>
                    <a:pt x="500" y="234"/>
                  </a:lnTo>
                  <a:lnTo>
                    <a:pt x="494" y="238"/>
                  </a:lnTo>
                  <a:lnTo>
                    <a:pt x="490" y="235"/>
                  </a:lnTo>
                  <a:lnTo>
                    <a:pt x="484" y="229"/>
                  </a:lnTo>
                  <a:lnTo>
                    <a:pt x="479" y="216"/>
                  </a:lnTo>
                  <a:lnTo>
                    <a:pt x="474" y="200"/>
                  </a:lnTo>
                  <a:lnTo>
                    <a:pt x="468" y="179"/>
                  </a:lnTo>
                  <a:lnTo>
                    <a:pt x="467" y="175"/>
                  </a:lnTo>
                  <a:lnTo>
                    <a:pt x="467" y="181"/>
                  </a:lnTo>
                  <a:lnTo>
                    <a:pt x="462" y="202"/>
                  </a:lnTo>
                  <a:lnTo>
                    <a:pt x="457" y="219"/>
                  </a:lnTo>
                  <a:lnTo>
                    <a:pt x="451" y="231"/>
                  </a:lnTo>
                  <a:lnTo>
                    <a:pt x="446" y="238"/>
                  </a:lnTo>
                  <a:lnTo>
                    <a:pt x="442" y="240"/>
                  </a:lnTo>
                  <a:lnTo>
                    <a:pt x="435" y="236"/>
                  </a:lnTo>
                  <a:lnTo>
                    <a:pt x="430" y="236"/>
                  </a:lnTo>
                  <a:lnTo>
                    <a:pt x="436" y="259"/>
                  </a:lnTo>
                  <a:lnTo>
                    <a:pt x="426" y="275"/>
                  </a:lnTo>
                  <a:lnTo>
                    <a:pt x="408" y="274"/>
                  </a:lnTo>
                  <a:lnTo>
                    <a:pt x="391" y="268"/>
                  </a:lnTo>
                  <a:lnTo>
                    <a:pt x="394" y="284"/>
                  </a:lnTo>
                  <a:lnTo>
                    <a:pt x="404" y="324"/>
                  </a:lnTo>
                  <a:lnTo>
                    <a:pt x="412" y="365"/>
                  </a:lnTo>
                  <a:lnTo>
                    <a:pt x="408" y="387"/>
                  </a:lnTo>
                  <a:lnTo>
                    <a:pt x="396" y="379"/>
                  </a:lnTo>
                  <a:lnTo>
                    <a:pt x="378" y="358"/>
                  </a:lnTo>
                  <a:lnTo>
                    <a:pt x="375" y="354"/>
                  </a:lnTo>
                  <a:lnTo>
                    <a:pt x="362" y="338"/>
                  </a:lnTo>
                  <a:lnTo>
                    <a:pt x="355" y="333"/>
                  </a:lnTo>
                  <a:lnTo>
                    <a:pt x="346" y="352"/>
                  </a:lnTo>
                  <a:lnTo>
                    <a:pt x="329" y="354"/>
                  </a:lnTo>
                  <a:lnTo>
                    <a:pt x="303" y="344"/>
                  </a:lnTo>
                  <a:lnTo>
                    <a:pt x="266" y="327"/>
                  </a:lnTo>
                  <a:lnTo>
                    <a:pt x="271" y="337"/>
                  </a:lnTo>
                  <a:lnTo>
                    <a:pt x="285" y="364"/>
                  </a:lnTo>
                  <a:lnTo>
                    <a:pt x="292" y="395"/>
                  </a:lnTo>
                  <a:lnTo>
                    <a:pt x="279" y="419"/>
                  </a:lnTo>
                  <a:lnTo>
                    <a:pt x="282" y="424"/>
                  </a:lnTo>
                  <a:lnTo>
                    <a:pt x="294" y="432"/>
                  </a:lnTo>
                  <a:lnTo>
                    <a:pt x="312" y="444"/>
                  </a:lnTo>
                  <a:lnTo>
                    <a:pt x="330" y="460"/>
                  </a:lnTo>
                  <a:lnTo>
                    <a:pt x="329" y="466"/>
                  </a:lnTo>
                  <a:lnTo>
                    <a:pt x="321" y="474"/>
                  </a:lnTo>
                  <a:lnTo>
                    <a:pt x="311" y="480"/>
                  </a:lnTo>
                  <a:lnTo>
                    <a:pt x="306" y="483"/>
                  </a:lnTo>
                  <a:lnTo>
                    <a:pt x="324" y="492"/>
                  </a:lnTo>
                  <a:lnTo>
                    <a:pt x="347" y="502"/>
                  </a:lnTo>
                  <a:lnTo>
                    <a:pt x="367" y="510"/>
                  </a:lnTo>
                  <a:lnTo>
                    <a:pt x="375" y="517"/>
                  </a:lnTo>
                  <a:lnTo>
                    <a:pt x="372" y="531"/>
                  </a:lnTo>
                  <a:lnTo>
                    <a:pt x="366" y="546"/>
                  </a:lnTo>
                  <a:lnTo>
                    <a:pt x="357" y="559"/>
                  </a:lnTo>
                  <a:lnTo>
                    <a:pt x="347" y="567"/>
                  </a:lnTo>
                  <a:lnTo>
                    <a:pt x="353" y="567"/>
                  </a:lnTo>
                  <a:lnTo>
                    <a:pt x="373" y="566"/>
                  </a:lnTo>
                  <a:lnTo>
                    <a:pt x="399" y="562"/>
                  </a:lnTo>
                  <a:lnTo>
                    <a:pt x="425" y="555"/>
                  </a:lnTo>
                  <a:lnTo>
                    <a:pt x="429" y="554"/>
                  </a:lnTo>
                  <a:lnTo>
                    <a:pt x="429" y="563"/>
                  </a:lnTo>
                  <a:lnTo>
                    <a:pt x="444" y="554"/>
                  </a:lnTo>
                  <a:lnTo>
                    <a:pt x="453" y="546"/>
                  </a:lnTo>
                  <a:lnTo>
                    <a:pt x="459" y="534"/>
                  </a:lnTo>
                  <a:lnTo>
                    <a:pt x="460" y="534"/>
                  </a:lnTo>
                  <a:lnTo>
                    <a:pt x="461" y="552"/>
                  </a:lnTo>
                  <a:lnTo>
                    <a:pt x="461" y="566"/>
                  </a:lnTo>
                  <a:lnTo>
                    <a:pt x="461" y="597"/>
                  </a:lnTo>
                  <a:lnTo>
                    <a:pt x="459" y="635"/>
                  </a:lnTo>
                  <a:lnTo>
                    <a:pt x="455" y="656"/>
                  </a:lnTo>
                  <a:lnTo>
                    <a:pt x="478" y="634"/>
                  </a:lnTo>
                  <a:lnTo>
                    <a:pt x="477" y="629"/>
                  </a:lnTo>
                  <a:lnTo>
                    <a:pt x="474" y="607"/>
                  </a:lnTo>
                  <a:lnTo>
                    <a:pt x="474" y="577"/>
                  </a:lnTo>
                  <a:lnTo>
                    <a:pt x="475" y="550"/>
                  </a:lnTo>
                  <a:lnTo>
                    <a:pt x="477" y="534"/>
                  </a:lnTo>
                  <a:lnTo>
                    <a:pt x="477" y="533"/>
                  </a:lnTo>
                  <a:lnTo>
                    <a:pt x="483" y="544"/>
                  </a:lnTo>
                  <a:lnTo>
                    <a:pt x="493" y="552"/>
                  </a:lnTo>
                  <a:lnTo>
                    <a:pt x="506" y="561"/>
                  </a:lnTo>
                  <a:lnTo>
                    <a:pt x="507" y="552"/>
                  </a:lnTo>
                  <a:lnTo>
                    <a:pt x="511" y="553"/>
                  </a:lnTo>
                  <a:lnTo>
                    <a:pt x="537" y="560"/>
                  </a:lnTo>
                  <a:lnTo>
                    <a:pt x="563" y="564"/>
                  </a:lnTo>
                  <a:lnTo>
                    <a:pt x="583" y="565"/>
                  </a:lnTo>
                  <a:lnTo>
                    <a:pt x="589" y="565"/>
                  </a:lnTo>
                  <a:lnTo>
                    <a:pt x="578" y="557"/>
                  </a:lnTo>
                  <a:lnTo>
                    <a:pt x="575" y="552"/>
                  </a:lnTo>
                  <a:lnTo>
                    <a:pt x="570" y="544"/>
                  </a:lnTo>
                  <a:lnTo>
                    <a:pt x="565" y="533"/>
                  </a:lnTo>
                  <a:lnTo>
                    <a:pt x="563" y="529"/>
                  </a:lnTo>
                  <a:lnTo>
                    <a:pt x="561" y="515"/>
                  </a:lnTo>
                  <a:lnTo>
                    <a:pt x="569" y="508"/>
                  </a:lnTo>
                  <a:lnTo>
                    <a:pt x="589" y="499"/>
                  </a:lnTo>
                  <a:lnTo>
                    <a:pt x="612" y="490"/>
                  </a:lnTo>
                  <a:lnTo>
                    <a:pt x="630" y="481"/>
                  </a:lnTo>
                  <a:lnTo>
                    <a:pt x="625" y="478"/>
                  </a:lnTo>
                  <a:lnTo>
                    <a:pt x="615" y="472"/>
                  </a:lnTo>
                  <a:lnTo>
                    <a:pt x="607" y="464"/>
                  </a:lnTo>
                  <a:lnTo>
                    <a:pt x="606" y="458"/>
                  </a:lnTo>
                  <a:lnTo>
                    <a:pt x="623" y="441"/>
                  </a:lnTo>
                  <a:lnTo>
                    <a:pt x="641" y="430"/>
                  </a:lnTo>
                  <a:lnTo>
                    <a:pt x="654" y="422"/>
                  </a:lnTo>
                  <a:lnTo>
                    <a:pt x="656" y="417"/>
                  </a:lnTo>
                  <a:lnTo>
                    <a:pt x="643" y="392"/>
                  </a:lnTo>
                  <a:lnTo>
                    <a:pt x="645" y="387"/>
                  </a:lnTo>
                  <a:lnTo>
                    <a:pt x="645" y="385"/>
                  </a:lnTo>
                  <a:lnTo>
                    <a:pt x="651" y="361"/>
                  </a:lnTo>
                  <a:lnTo>
                    <a:pt x="656" y="352"/>
                  </a:lnTo>
                  <a:lnTo>
                    <a:pt x="664" y="335"/>
                  </a:lnTo>
                  <a:lnTo>
                    <a:pt x="670" y="325"/>
                  </a:lnTo>
                  <a:moveTo>
                    <a:pt x="828" y="470"/>
                  </a:moveTo>
                  <a:lnTo>
                    <a:pt x="821" y="398"/>
                  </a:lnTo>
                  <a:lnTo>
                    <a:pt x="801" y="332"/>
                  </a:lnTo>
                  <a:lnTo>
                    <a:pt x="801" y="470"/>
                  </a:lnTo>
                  <a:lnTo>
                    <a:pt x="792" y="545"/>
                  </a:lnTo>
                  <a:lnTo>
                    <a:pt x="767" y="615"/>
                  </a:lnTo>
                  <a:lnTo>
                    <a:pt x="728" y="676"/>
                  </a:lnTo>
                  <a:lnTo>
                    <a:pt x="677" y="728"/>
                  </a:lnTo>
                  <a:lnTo>
                    <a:pt x="615" y="767"/>
                  </a:lnTo>
                  <a:lnTo>
                    <a:pt x="546" y="792"/>
                  </a:lnTo>
                  <a:lnTo>
                    <a:pt x="470" y="800"/>
                  </a:lnTo>
                  <a:lnTo>
                    <a:pt x="394" y="792"/>
                  </a:lnTo>
                  <a:lnTo>
                    <a:pt x="324" y="767"/>
                  </a:lnTo>
                  <a:lnTo>
                    <a:pt x="263" y="728"/>
                  </a:lnTo>
                  <a:lnTo>
                    <a:pt x="212" y="676"/>
                  </a:lnTo>
                  <a:lnTo>
                    <a:pt x="173" y="615"/>
                  </a:lnTo>
                  <a:lnTo>
                    <a:pt x="148" y="545"/>
                  </a:lnTo>
                  <a:lnTo>
                    <a:pt x="139" y="470"/>
                  </a:lnTo>
                  <a:lnTo>
                    <a:pt x="148" y="394"/>
                  </a:lnTo>
                  <a:lnTo>
                    <a:pt x="173" y="324"/>
                  </a:lnTo>
                  <a:lnTo>
                    <a:pt x="212" y="263"/>
                  </a:lnTo>
                  <a:lnTo>
                    <a:pt x="263" y="212"/>
                  </a:lnTo>
                  <a:lnTo>
                    <a:pt x="324" y="173"/>
                  </a:lnTo>
                  <a:lnTo>
                    <a:pt x="394" y="148"/>
                  </a:lnTo>
                  <a:lnTo>
                    <a:pt x="470" y="139"/>
                  </a:lnTo>
                  <a:lnTo>
                    <a:pt x="546" y="148"/>
                  </a:lnTo>
                  <a:lnTo>
                    <a:pt x="615" y="173"/>
                  </a:lnTo>
                  <a:lnTo>
                    <a:pt x="677" y="212"/>
                  </a:lnTo>
                  <a:lnTo>
                    <a:pt x="728" y="263"/>
                  </a:lnTo>
                  <a:lnTo>
                    <a:pt x="767" y="324"/>
                  </a:lnTo>
                  <a:lnTo>
                    <a:pt x="792" y="394"/>
                  </a:lnTo>
                  <a:lnTo>
                    <a:pt x="801" y="470"/>
                  </a:lnTo>
                  <a:lnTo>
                    <a:pt x="801" y="332"/>
                  </a:lnTo>
                  <a:lnTo>
                    <a:pt x="800" y="330"/>
                  </a:lnTo>
                  <a:lnTo>
                    <a:pt x="767" y="269"/>
                  </a:lnTo>
                  <a:lnTo>
                    <a:pt x="723" y="216"/>
                  </a:lnTo>
                  <a:lnTo>
                    <a:pt x="670" y="173"/>
                  </a:lnTo>
                  <a:lnTo>
                    <a:pt x="609" y="140"/>
                  </a:lnTo>
                  <a:lnTo>
                    <a:pt x="607" y="139"/>
                  </a:lnTo>
                  <a:lnTo>
                    <a:pt x="542" y="119"/>
                  </a:lnTo>
                  <a:lnTo>
                    <a:pt x="470" y="111"/>
                  </a:lnTo>
                  <a:lnTo>
                    <a:pt x="398" y="119"/>
                  </a:lnTo>
                  <a:lnTo>
                    <a:pt x="330" y="140"/>
                  </a:lnTo>
                  <a:lnTo>
                    <a:pt x="270" y="173"/>
                  </a:lnTo>
                  <a:lnTo>
                    <a:pt x="216" y="216"/>
                  </a:lnTo>
                  <a:lnTo>
                    <a:pt x="173" y="269"/>
                  </a:lnTo>
                  <a:lnTo>
                    <a:pt x="140" y="330"/>
                  </a:lnTo>
                  <a:lnTo>
                    <a:pt x="119" y="398"/>
                  </a:lnTo>
                  <a:lnTo>
                    <a:pt x="111" y="470"/>
                  </a:lnTo>
                  <a:lnTo>
                    <a:pt x="119" y="542"/>
                  </a:lnTo>
                  <a:lnTo>
                    <a:pt x="140" y="609"/>
                  </a:lnTo>
                  <a:lnTo>
                    <a:pt x="173" y="670"/>
                  </a:lnTo>
                  <a:lnTo>
                    <a:pt x="216" y="723"/>
                  </a:lnTo>
                  <a:lnTo>
                    <a:pt x="270" y="767"/>
                  </a:lnTo>
                  <a:lnTo>
                    <a:pt x="330" y="800"/>
                  </a:lnTo>
                  <a:lnTo>
                    <a:pt x="398" y="821"/>
                  </a:lnTo>
                  <a:lnTo>
                    <a:pt x="470" y="828"/>
                  </a:lnTo>
                  <a:lnTo>
                    <a:pt x="542" y="821"/>
                  </a:lnTo>
                  <a:lnTo>
                    <a:pt x="607" y="800"/>
                  </a:lnTo>
                  <a:lnTo>
                    <a:pt x="609" y="800"/>
                  </a:lnTo>
                  <a:lnTo>
                    <a:pt x="670" y="767"/>
                  </a:lnTo>
                  <a:lnTo>
                    <a:pt x="723" y="723"/>
                  </a:lnTo>
                  <a:lnTo>
                    <a:pt x="767" y="670"/>
                  </a:lnTo>
                  <a:lnTo>
                    <a:pt x="800" y="609"/>
                  </a:lnTo>
                  <a:lnTo>
                    <a:pt x="821" y="542"/>
                  </a:lnTo>
                  <a:lnTo>
                    <a:pt x="828" y="470"/>
                  </a:lnTo>
                  <a:moveTo>
                    <a:pt x="885" y="502"/>
                  </a:moveTo>
                  <a:lnTo>
                    <a:pt x="857" y="499"/>
                  </a:lnTo>
                  <a:lnTo>
                    <a:pt x="843" y="571"/>
                  </a:lnTo>
                  <a:lnTo>
                    <a:pt x="816" y="638"/>
                  </a:lnTo>
                  <a:lnTo>
                    <a:pt x="777" y="699"/>
                  </a:lnTo>
                  <a:lnTo>
                    <a:pt x="728" y="752"/>
                  </a:lnTo>
                  <a:lnTo>
                    <a:pt x="669" y="796"/>
                  </a:lnTo>
                  <a:lnTo>
                    <a:pt x="604" y="829"/>
                  </a:lnTo>
                  <a:lnTo>
                    <a:pt x="533" y="849"/>
                  </a:lnTo>
                  <a:lnTo>
                    <a:pt x="460" y="855"/>
                  </a:lnTo>
                  <a:lnTo>
                    <a:pt x="460" y="939"/>
                  </a:lnTo>
                  <a:lnTo>
                    <a:pt x="588" y="882"/>
                  </a:lnTo>
                  <a:lnTo>
                    <a:pt x="660" y="846"/>
                  </a:lnTo>
                  <a:lnTo>
                    <a:pt x="704" y="814"/>
                  </a:lnTo>
                  <a:lnTo>
                    <a:pt x="746" y="773"/>
                  </a:lnTo>
                  <a:lnTo>
                    <a:pt x="797" y="713"/>
                  </a:lnTo>
                  <a:lnTo>
                    <a:pt x="839" y="648"/>
                  </a:lnTo>
                  <a:lnTo>
                    <a:pt x="869" y="578"/>
                  </a:lnTo>
                  <a:lnTo>
                    <a:pt x="885" y="502"/>
                  </a:lnTo>
                  <a:moveTo>
                    <a:pt x="939" y="482"/>
                  </a:moveTo>
                  <a:lnTo>
                    <a:pt x="882" y="355"/>
                  </a:lnTo>
                  <a:lnTo>
                    <a:pt x="846" y="282"/>
                  </a:lnTo>
                  <a:lnTo>
                    <a:pt x="814" y="238"/>
                  </a:lnTo>
                  <a:lnTo>
                    <a:pt x="773" y="196"/>
                  </a:lnTo>
                  <a:lnTo>
                    <a:pt x="713" y="145"/>
                  </a:lnTo>
                  <a:lnTo>
                    <a:pt x="648" y="103"/>
                  </a:lnTo>
                  <a:lnTo>
                    <a:pt x="578" y="74"/>
                  </a:lnTo>
                  <a:lnTo>
                    <a:pt x="502" y="57"/>
                  </a:lnTo>
                  <a:lnTo>
                    <a:pt x="499" y="85"/>
                  </a:lnTo>
                  <a:lnTo>
                    <a:pt x="571" y="99"/>
                  </a:lnTo>
                  <a:lnTo>
                    <a:pt x="638" y="126"/>
                  </a:lnTo>
                  <a:lnTo>
                    <a:pt x="699" y="165"/>
                  </a:lnTo>
                  <a:lnTo>
                    <a:pt x="752" y="214"/>
                  </a:lnTo>
                  <a:lnTo>
                    <a:pt x="797" y="273"/>
                  </a:lnTo>
                  <a:lnTo>
                    <a:pt x="829" y="339"/>
                  </a:lnTo>
                  <a:lnTo>
                    <a:pt x="849" y="409"/>
                  </a:lnTo>
                  <a:lnTo>
                    <a:pt x="855" y="482"/>
                  </a:lnTo>
                  <a:lnTo>
                    <a:pt x="939" y="48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 name="Freeform 7">
              <a:extLst>
                <a:ext uri="{FF2B5EF4-FFF2-40B4-BE49-F238E27FC236}">
                  <a16:creationId xmlns:a16="http://schemas.microsoft.com/office/drawing/2014/main" id="{3BCAAB90-9E23-45F3-AC1B-E96254BA2B30}"/>
                </a:ext>
              </a:extLst>
            </p:cNvPr>
            <p:cNvSpPr>
              <a:spLocks/>
            </p:cNvSpPr>
            <p:nvPr/>
          </p:nvSpPr>
          <p:spPr bwMode="auto">
            <a:xfrm>
              <a:off x="779" y="1040"/>
              <a:ext cx="84" cy="80"/>
            </a:xfrm>
            <a:custGeom>
              <a:avLst/>
              <a:gdLst>
                <a:gd name="T0" fmla="+- 0 862 779"/>
                <a:gd name="T1" fmla="*/ T0 w 84"/>
                <a:gd name="T2" fmla="+- 0 1071 1041"/>
                <a:gd name="T3" fmla="*/ 1071 h 80"/>
                <a:gd name="T4" fmla="+- 0 836 779"/>
                <a:gd name="T5" fmla="*/ T4 w 84"/>
                <a:gd name="T6" fmla="+- 0 1089 1041"/>
                <a:gd name="T7" fmla="*/ 1089 h 80"/>
                <a:gd name="T8" fmla="+- 0 846 779"/>
                <a:gd name="T9" fmla="*/ T8 w 84"/>
                <a:gd name="T10" fmla="+- 0 1120 1041"/>
                <a:gd name="T11" fmla="*/ 1120 h 80"/>
                <a:gd name="T12" fmla="+- 0 821 779"/>
                <a:gd name="T13" fmla="*/ T12 w 84"/>
                <a:gd name="T14" fmla="+- 0 1101 1041"/>
                <a:gd name="T15" fmla="*/ 1101 h 80"/>
                <a:gd name="T16" fmla="+- 0 795 779"/>
                <a:gd name="T17" fmla="*/ T16 w 84"/>
                <a:gd name="T18" fmla="+- 0 1120 1041"/>
                <a:gd name="T19" fmla="*/ 1120 h 80"/>
                <a:gd name="T20" fmla="+- 0 805 779"/>
                <a:gd name="T21" fmla="*/ T20 w 84"/>
                <a:gd name="T22" fmla="+- 0 1089 1041"/>
                <a:gd name="T23" fmla="*/ 1089 h 80"/>
                <a:gd name="T24" fmla="+- 0 779 779"/>
                <a:gd name="T25" fmla="*/ T24 w 84"/>
                <a:gd name="T26" fmla="+- 0 1071 1041"/>
                <a:gd name="T27" fmla="*/ 1071 h 80"/>
                <a:gd name="T28" fmla="+- 0 811 779"/>
                <a:gd name="T29" fmla="*/ T28 w 84"/>
                <a:gd name="T30" fmla="+- 0 1071 1041"/>
                <a:gd name="T31" fmla="*/ 1071 h 80"/>
                <a:gd name="T32" fmla="+- 0 821 779"/>
                <a:gd name="T33" fmla="*/ T32 w 84"/>
                <a:gd name="T34" fmla="+- 0 1041 1041"/>
                <a:gd name="T35" fmla="*/ 1041 h 80"/>
                <a:gd name="T36" fmla="+- 0 830 779"/>
                <a:gd name="T37" fmla="*/ T36 w 84"/>
                <a:gd name="T38" fmla="+- 0 1071 1041"/>
                <a:gd name="T39" fmla="*/ 1071 h 80"/>
                <a:gd name="T40" fmla="+- 0 862 779"/>
                <a:gd name="T41" fmla="*/ T40 w 84"/>
                <a:gd name="T42" fmla="+- 0 1071 1041"/>
                <a:gd name="T43" fmla="*/ 1071 h 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4" h="80">
                  <a:moveTo>
                    <a:pt x="83" y="30"/>
                  </a:moveTo>
                  <a:lnTo>
                    <a:pt x="57" y="48"/>
                  </a:lnTo>
                  <a:lnTo>
                    <a:pt x="67" y="79"/>
                  </a:lnTo>
                  <a:lnTo>
                    <a:pt x="42" y="60"/>
                  </a:lnTo>
                  <a:lnTo>
                    <a:pt x="16" y="79"/>
                  </a:lnTo>
                  <a:lnTo>
                    <a:pt x="26" y="48"/>
                  </a:lnTo>
                  <a:lnTo>
                    <a:pt x="0" y="30"/>
                  </a:lnTo>
                  <a:lnTo>
                    <a:pt x="32" y="30"/>
                  </a:lnTo>
                  <a:lnTo>
                    <a:pt x="42" y="0"/>
                  </a:lnTo>
                  <a:lnTo>
                    <a:pt x="51" y="30"/>
                  </a:lnTo>
                  <a:lnTo>
                    <a:pt x="83" y="30"/>
                  </a:lnTo>
                  <a:close/>
                </a:path>
              </a:pathLst>
            </a:custGeom>
            <a:noFill/>
            <a:ln w="508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9" name="Picture 8">
              <a:extLst>
                <a:ext uri="{FF2B5EF4-FFF2-40B4-BE49-F238E27FC236}">
                  <a16:creationId xmlns:a16="http://schemas.microsoft.com/office/drawing/2014/main" id="{37CDFC88-7A26-467D-B1ED-83225D9DD2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 y="922"/>
              <a:ext cx="184"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5">
              <a:extLst>
                <a:ext uri="{FF2B5EF4-FFF2-40B4-BE49-F238E27FC236}">
                  <a16:creationId xmlns:a16="http://schemas.microsoft.com/office/drawing/2014/main" id="{A82B8C0D-5039-4AB2-928C-A31784F2F7B0}"/>
                </a:ext>
              </a:extLst>
            </p:cNvPr>
            <p:cNvSpPr>
              <a:spLocks/>
            </p:cNvSpPr>
            <p:nvPr/>
          </p:nvSpPr>
          <p:spPr bwMode="auto">
            <a:xfrm>
              <a:off x="562" y="920"/>
              <a:ext cx="184" cy="171"/>
            </a:xfrm>
            <a:custGeom>
              <a:avLst/>
              <a:gdLst>
                <a:gd name="T0" fmla="+- 0 659 563"/>
                <a:gd name="T1" fmla="*/ T0 w 184"/>
                <a:gd name="T2" fmla="+- 0 955 920"/>
                <a:gd name="T3" fmla="*/ 955 h 171"/>
                <a:gd name="T4" fmla="+- 0 622 563"/>
                <a:gd name="T5" fmla="*/ T4 w 184"/>
                <a:gd name="T6" fmla="+- 0 955 920"/>
                <a:gd name="T7" fmla="*/ 955 h 171"/>
                <a:gd name="T8" fmla="+- 0 611 563"/>
                <a:gd name="T9" fmla="*/ T8 w 184"/>
                <a:gd name="T10" fmla="+- 0 920 920"/>
                <a:gd name="T11" fmla="*/ 920 h 171"/>
                <a:gd name="T12" fmla="+- 0 599 563"/>
                <a:gd name="T13" fmla="*/ T12 w 184"/>
                <a:gd name="T14" fmla="+- 0 955 920"/>
                <a:gd name="T15" fmla="*/ 955 h 171"/>
                <a:gd name="T16" fmla="+- 0 563 563"/>
                <a:gd name="T17" fmla="*/ T16 w 184"/>
                <a:gd name="T18" fmla="+- 0 955 920"/>
                <a:gd name="T19" fmla="*/ 955 h 171"/>
                <a:gd name="T20" fmla="+- 0 592 563"/>
                <a:gd name="T21" fmla="*/ T20 w 184"/>
                <a:gd name="T22" fmla="+- 0 977 920"/>
                <a:gd name="T23" fmla="*/ 977 h 171"/>
                <a:gd name="T24" fmla="+- 0 581 563"/>
                <a:gd name="T25" fmla="*/ T24 w 184"/>
                <a:gd name="T26" fmla="+- 0 1012 920"/>
                <a:gd name="T27" fmla="*/ 1012 h 171"/>
                <a:gd name="T28" fmla="+- 0 611 563"/>
                <a:gd name="T29" fmla="*/ T28 w 184"/>
                <a:gd name="T30" fmla="+- 0 990 920"/>
                <a:gd name="T31" fmla="*/ 990 h 171"/>
                <a:gd name="T32" fmla="+- 0 641 563"/>
                <a:gd name="T33" fmla="*/ T32 w 184"/>
                <a:gd name="T34" fmla="+- 0 1012 920"/>
                <a:gd name="T35" fmla="*/ 1012 h 171"/>
                <a:gd name="T36" fmla="+- 0 634 563"/>
                <a:gd name="T37" fmla="*/ T36 w 184"/>
                <a:gd name="T38" fmla="+- 0 990 920"/>
                <a:gd name="T39" fmla="*/ 990 h 171"/>
                <a:gd name="T40" fmla="+- 0 629 563"/>
                <a:gd name="T41" fmla="*/ T40 w 184"/>
                <a:gd name="T42" fmla="+- 0 977 920"/>
                <a:gd name="T43" fmla="*/ 977 h 171"/>
                <a:gd name="T44" fmla="+- 0 659 563"/>
                <a:gd name="T45" fmla="*/ T44 w 184"/>
                <a:gd name="T46" fmla="+- 0 955 920"/>
                <a:gd name="T47" fmla="*/ 955 h 171"/>
                <a:gd name="T48" fmla="+- 0 746 563"/>
                <a:gd name="T49" fmla="*/ T48 w 184"/>
                <a:gd name="T50" fmla="+- 0 1034 920"/>
                <a:gd name="T51" fmla="*/ 1034 h 171"/>
                <a:gd name="T52" fmla="+- 0 709 563"/>
                <a:gd name="T53" fmla="*/ T52 w 184"/>
                <a:gd name="T54" fmla="+- 0 1034 920"/>
                <a:gd name="T55" fmla="*/ 1034 h 171"/>
                <a:gd name="T56" fmla="+- 0 698 563"/>
                <a:gd name="T57" fmla="*/ T56 w 184"/>
                <a:gd name="T58" fmla="+- 0 999 920"/>
                <a:gd name="T59" fmla="*/ 999 h 171"/>
                <a:gd name="T60" fmla="+- 0 686 563"/>
                <a:gd name="T61" fmla="*/ T60 w 184"/>
                <a:gd name="T62" fmla="+- 0 1034 920"/>
                <a:gd name="T63" fmla="*/ 1034 h 171"/>
                <a:gd name="T64" fmla="+- 0 650 563"/>
                <a:gd name="T65" fmla="*/ T64 w 184"/>
                <a:gd name="T66" fmla="+- 0 1034 920"/>
                <a:gd name="T67" fmla="*/ 1034 h 171"/>
                <a:gd name="T68" fmla="+- 0 679 563"/>
                <a:gd name="T69" fmla="*/ T68 w 184"/>
                <a:gd name="T70" fmla="+- 0 1055 920"/>
                <a:gd name="T71" fmla="*/ 1055 h 171"/>
                <a:gd name="T72" fmla="+- 0 668 563"/>
                <a:gd name="T73" fmla="*/ T72 w 184"/>
                <a:gd name="T74" fmla="+- 0 1090 920"/>
                <a:gd name="T75" fmla="*/ 1090 h 171"/>
                <a:gd name="T76" fmla="+- 0 698 563"/>
                <a:gd name="T77" fmla="*/ T76 w 184"/>
                <a:gd name="T78" fmla="+- 0 1069 920"/>
                <a:gd name="T79" fmla="*/ 1069 h 171"/>
                <a:gd name="T80" fmla="+- 0 728 563"/>
                <a:gd name="T81" fmla="*/ T80 w 184"/>
                <a:gd name="T82" fmla="+- 0 1090 920"/>
                <a:gd name="T83" fmla="*/ 1090 h 171"/>
                <a:gd name="T84" fmla="+- 0 721 563"/>
                <a:gd name="T85" fmla="*/ T84 w 184"/>
                <a:gd name="T86" fmla="+- 0 1069 920"/>
                <a:gd name="T87" fmla="*/ 1069 h 171"/>
                <a:gd name="T88" fmla="+- 0 716 563"/>
                <a:gd name="T89" fmla="*/ T88 w 184"/>
                <a:gd name="T90" fmla="+- 0 1055 920"/>
                <a:gd name="T91" fmla="*/ 1055 h 171"/>
                <a:gd name="T92" fmla="+- 0 746 563"/>
                <a:gd name="T93" fmla="*/ T92 w 184"/>
                <a:gd name="T94" fmla="+- 0 1034 920"/>
                <a:gd name="T95" fmla="*/ 1034 h 1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184" h="171">
                  <a:moveTo>
                    <a:pt x="96" y="35"/>
                  </a:moveTo>
                  <a:lnTo>
                    <a:pt x="59" y="35"/>
                  </a:lnTo>
                  <a:lnTo>
                    <a:pt x="48" y="0"/>
                  </a:lnTo>
                  <a:lnTo>
                    <a:pt x="36" y="35"/>
                  </a:lnTo>
                  <a:lnTo>
                    <a:pt x="0" y="35"/>
                  </a:lnTo>
                  <a:lnTo>
                    <a:pt x="29" y="57"/>
                  </a:lnTo>
                  <a:lnTo>
                    <a:pt x="18" y="92"/>
                  </a:lnTo>
                  <a:lnTo>
                    <a:pt x="48" y="70"/>
                  </a:lnTo>
                  <a:lnTo>
                    <a:pt x="78" y="92"/>
                  </a:lnTo>
                  <a:lnTo>
                    <a:pt x="71" y="70"/>
                  </a:lnTo>
                  <a:lnTo>
                    <a:pt x="66" y="57"/>
                  </a:lnTo>
                  <a:lnTo>
                    <a:pt x="96" y="35"/>
                  </a:lnTo>
                  <a:moveTo>
                    <a:pt x="183" y="114"/>
                  </a:moveTo>
                  <a:lnTo>
                    <a:pt x="146" y="114"/>
                  </a:lnTo>
                  <a:lnTo>
                    <a:pt x="135" y="79"/>
                  </a:lnTo>
                  <a:lnTo>
                    <a:pt x="123" y="114"/>
                  </a:lnTo>
                  <a:lnTo>
                    <a:pt x="87" y="114"/>
                  </a:lnTo>
                  <a:lnTo>
                    <a:pt x="116" y="135"/>
                  </a:lnTo>
                  <a:lnTo>
                    <a:pt x="105" y="170"/>
                  </a:lnTo>
                  <a:lnTo>
                    <a:pt x="135" y="149"/>
                  </a:lnTo>
                  <a:lnTo>
                    <a:pt x="165" y="170"/>
                  </a:lnTo>
                  <a:lnTo>
                    <a:pt x="158" y="149"/>
                  </a:lnTo>
                  <a:lnTo>
                    <a:pt x="153" y="135"/>
                  </a:lnTo>
                  <a:lnTo>
                    <a:pt x="183" y="11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 name="Text Box 4">
              <a:extLst>
                <a:ext uri="{FF2B5EF4-FFF2-40B4-BE49-F238E27FC236}">
                  <a16:creationId xmlns:a16="http://schemas.microsoft.com/office/drawing/2014/main" id="{4B6B09BA-453C-4C22-9845-1163B096A398}"/>
                </a:ext>
              </a:extLst>
            </p:cNvPr>
            <p:cNvSpPr txBox="1">
              <a:spLocks noChangeArrowheads="1"/>
            </p:cNvSpPr>
            <p:nvPr/>
          </p:nvSpPr>
          <p:spPr bwMode="auto">
            <a:xfrm>
              <a:off x="1598" y="322"/>
              <a:ext cx="3007"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15000"/>
                </a:lnSpc>
                <a:spcBef>
                  <a:spcPts val="415"/>
                </a:spcBef>
                <a:spcAft>
                  <a:spcPts val="1000"/>
                </a:spcAft>
              </a:pPr>
              <a:r>
                <a:rPr lang="en-US" sz="1900" b="1">
                  <a:solidFill>
                    <a:srgbClr val="FFFFFF"/>
                  </a:solidFill>
                  <a:effectLst/>
                  <a:latin typeface="Calibri" panose="020F0502020204030204" pitchFamily="34" charset="0"/>
                  <a:ea typeface="Calibri" panose="020F0502020204030204" pitchFamily="34" charset="0"/>
                </a:rPr>
                <a:t>Northern Border</a:t>
              </a:r>
              <a:endParaRPr lang="en-US" sz="1100">
                <a:solidFill>
                  <a:srgbClr val="000000"/>
                </a:solidFill>
                <a:effectLst/>
                <a:latin typeface="Calibri" panose="020F0502020204030204" pitchFamily="34" charset="0"/>
                <a:ea typeface="Calibri" panose="020F0502020204030204" pitchFamily="34" charset="0"/>
              </a:endParaRPr>
            </a:p>
          </p:txBody>
        </p:sp>
        <p:sp>
          <p:nvSpPr>
            <p:cNvPr id="12" name="Text Box 3">
              <a:extLst>
                <a:ext uri="{FF2B5EF4-FFF2-40B4-BE49-F238E27FC236}">
                  <a16:creationId xmlns:a16="http://schemas.microsoft.com/office/drawing/2014/main" id="{7C496376-8938-4F72-9D17-65FF7330B734}"/>
                </a:ext>
              </a:extLst>
            </p:cNvPr>
            <p:cNvSpPr txBox="1">
              <a:spLocks noChangeArrowheads="1"/>
            </p:cNvSpPr>
            <p:nvPr/>
          </p:nvSpPr>
          <p:spPr bwMode="auto">
            <a:xfrm>
              <a:off x="1598" y="701"/>
              <a:ext cx="4001"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15000"/>
                </a:lnSpc>
                <a:spcBef>
                  <a:spcPts val="415"/>
                </a:spcBef>
                <a:spcAft>
                  <a:spcPts val="1000"/>
                </a:spcAft>
              </a:pPr>
              <a:r>
                <a:rPr lang="en-US" sz="1900" b="1">
                  <a:solidFill>
                    <a:srgbClr val="FFFFFF"/>
                  </a:solidFill>
                  <a:effectLst/>
                  <a:latin typeface="Calibri" panose="020F0502020204030204" pitchFamily="34" charset="0"/>
                  <a:ea typeface="Calibri" panose="020F0502020204030204" pitchFamily="34" charset="0"/>
                </a:rPr>
                <a:t>Regional Commission</a:t>
              </a:r>
              <a:endParaRPr lang="en-US" sz="1100">
                <a:solidFill>
                  <a:srgbClr val="000000"/>
                </a:solidFill>
                <a:effectLst/>
                <a:latin typeface="Calibri" panose="020F0502020204030204" pitchFamily="34" charset="0"/>
                <a:ea typeface="Calibri" panose="020F0502020204030204" pitchFamily="34" charset="0"/>
              </a:endParaRPr>
            </a:p>
          </p:txBody>
        </p:sp>
      </p:grpSp>
      <p:sp>
        <p:nvSpPr>
          <p:cNvPr id="18" name="TextBox 17">
            <a:extLst>
              <a:ext uri="{FF2B5EF4-FFF2-40B4-BE49-F238E27FC236}">
                <a16:creationId xmlns:a16="http://schemas.microsoft.com/office/drawing/2014/main" id="{93972AC4-8AAF-B669-6CBE-549C99287A7D}"/>
              </a:ext>
            </a:extLst>
          </p:cNvPr>
          <p:cNvSpPr txBox="1"/>
          <p:nvPr/>
        </p:nvSpPr>
        <p:spPr>
          <a:xfrm>
            <a:off x="178390" y="1720441"/>
            <a:ext cx="4849038" cy="52168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400">
                <a:highlight>
                  <a:srgbClr val="FFFFFF"/>
                </a:highlight>
                <a:latin typeface="Verdana"/>
                <a:ea typeface="Verdana"/>
              </a:rPr>
              <a:t>Construction Costs are represented in Category 8</a:t>
            </a:r>
            <a:endParaRPr lang="en-US" sz="2400">
              <a:highlight>
                <a:srgbClr val="FFFFFF"/>
              </a:highlight>
              <a:latin typeface="Verdana"/>
              <a:ea typeface="Verdana"/>
              <a:cs typeface="Calibri"/>
            </a:endParaRPr>
          </a:p>
          <a:p>
            <a:pPr marL="285750" indent="-285750">
              <a:buFont typeface="Arial" panose="020B0604020202020204" pitchFamily="34" charset="0"/>
              <a:buChar char="•"/>
            </a:pPr>
            <a:r>
              <a:rPr lang="en-US" sz="2400">
                <a:highlight>
                  <a:srgbClr val="FFFFFF"/>
                </a:highlight>
                <a:latin typeface="Verdana"/>
                <a:ea typeface="Verdana"/>
              </a:rPr>
              <a:t>Include descriptions for each line item that connect the project tasks to the budget.</a:t>
            </a:r>
          </a:p>
          <a:p>
            <a:pPr marL="285750" indent="-285750">
              <a:buFont typeface="Arial" panose="020B0604020202020204" pitchFamily="34" charset="0"/>
              <a:buChar char="•"/>
            </a:pPr>
            <a:r>
              <a:rPr lang="en-US" sz="2400">
                <a:highlight>
                  <a:srgbClr val="FFFFFF"/>
                </a:highlight>
                <a:latin typeface="Verdana"/>
                <a:ea typeface="Verdana"/>
              </a:rPr>
              <a:t>Infrastructure projects  must have construction costs.  </a:t>
            </a:r>
          </a:p>
          <a:p>
            <a:pPr marL="800100" lvl="1" indent="-342900">
              <a:buFont typeface="Wingdings" panose="020B0604020202020204" pitchFamily="34" charset="0"/>
              <a:buChar char="Ø"/>
            </a:pPr>
            <a:r>
              <a:rPr lang="en-US" sz="2400">
                <a:highlight>
                  <a:srgbClr val="FFFFFF"/>
                </a:highlight>
                <a:latin typeface="Verdana"/>
                <a:ea typeface="Verdana"/>
              </a:rPr>
              <a:t>"No Construction Costs" feedback in your invitation to apply refers to this requirement.</a:t>
            </a:r>
            <a:endParaRPr lang="en-US">
              <a:cs typeface="Calibri" panose="020F0502020204030204"/>
            </a:endParaRPr>
          </a:p>
          <a:p>
            <a:endParaRPr lang="en-US" sz="2100">
              <a:highlight>
                <a:srgbClr val="FFFFFF"/>
              </a:highlight>
              <a:latin typeface="Verdana"/>
              <a:ea typeface="Verdana"/>
            </a:endParaRPr>
          </a:p>
        </p:txBody>
      </p:sp>
      <p:pic>
        <p:nvPicPr>
          <p:cNvPr id="2" name="Picture 1">
            <a:extLst>
              <a:ext uri="{FF2B5EF4-FFF2-40B4-BE49-F238E27FC236}">
                <a16:creationId xmlns:a16="http://schemas.microsoft.com/office/drawing/2014/main" id="{D0D9519D-F664-084A-4E83-AF4B07A8ED6F}"/>
              </a:ext>
            </a:extLst>
          </p:cNvPr>
          <p:cNvPicPr>
            <a:picLocks noChangeAspect="1"/>
          </p:cNvPicPr>
          <p:nvPr/>
        </p:nvPicPr>
        <p:blipFill>
          <a:blip r:embed="rId4"/>
          <a:stretch>
            <a:fillRect/>
          </a:stretch>
        </p:blipFill>
        <p:spPr>
          <a:xfrm>
            <a:off x="4718749" y="1126452"/>
            <a:ext cx="7365247" cy="5586654"/>
          </a:xfrm>
          <a:prstGeom prst="rect">
            <a:avLst/>
          </a:prstGeom>
        </p:spPr>
      </p:pic>
    </p:spTree>
    <p:extLst>
      <p:ext uri="{BB962C8B-B14F-4D97-AF65-F5344CB8AC3E}">
        <p14:creationId xmlns:p14="http://schemas.microsoft.com/office/powerpoint/2010/main" val="949938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B3AF801-4A3C-4877-945E-FF86030D2349}"/>
              </a:ext>
            </a:extLst>
          </p:cNvPr>
          <p:cNvGrpSpPr>
            <a:grpSpLocks/>
          </p:cNvGrpSpPr>
          <p:nvPr/>
        </p:nvGrpSpPr>
        <p:grpSpPr bwMode="auto">
          <a:xfrm>
            <a:off x="-1" y="0"/>
            <a:ext cx="12192000" cy="1340919"/>
            <a:chOff x="0" y="-39"/>
            <a:chExt cx="12240" cy="1880"/>
          </a:xfrm>
        </p:grpSpPr>
        <p:sp>
          <p:nvSpPr>
            <p:cNvPr id="5" name="AutoShape 10">
              <a:extLst>
                <a:ext uri="{FF2B5EF4-FFF2-40B4-BE49-F238E27FC236}">
                  <a16:creationId xmlns:a16="http://schemas.microsoft.com/office/drawing/2014/main" id="{F59D35A9-79E0-4FBE-A222-D63D5897D380}"/>
                </a:ext>
              </a:extLst>
            </p:cNvPr>
            <p:cNvSpPr>
              <a:spLocks/>
            </p:cNvSpPr>
            <p:nvPr/>
          </p:nvSpPr>
          <p:spPr bwMode="auto">
            <a:xfrm>
              <a:off x="0" y="5"/>
              <a:ext cx="12240" cy="1836"/>
            </a:xfrm>
            <a:custGeom>
              <a:avLst/>
              <a:gdLst>
                <a:gd name="T0" fmla="*/ 12240 w 12240"/>
                <a:gd name="T1" fmla="+- 0 5 5"/>
                <a:gd name="T2" fmla="*/ 5 h 1836"/>
                <a:gd name="T3" fmla="*/ 0 w 12240"/>
                <a:gd name="T4" fmla="+- 0 5 5"/>
                <a:gd name="T5" fmla="*/ 5 h 1836"/>
                <a:gd name="T6" fmla="*/ 0 w 12240"/>
                <a:gd name="T7" fmla="+- 0 1603 5"/>
                <a:gd name="T8" fmla="*/ 1603 h 1836"/>
                <a:gd name="T9" fmla="*/ 18 w 12240"/>
                <a:gd name="T10" fmla="+- 0 1607 5"/>
                <a:gd name="T11" fmla="*/ 1607 h 1836"/>
                <a:gd name="T12" fmla="*/ 152 w 12240"/>
                <a:gd name="T13" fmla="+- 0 1636 5"/>
                <a:gd name="T14" fmla="*/ 1636 h 1836"/>
                <a:gd name="T15" fmla="*/ 288 w 12240"/>
                <a:gd name="T16" fmla="+- 0 1663 5"/>
                <a:gd name="T17" fmla="*/ 1663 h 1836"/>
                <a:gd name="T18" fmla="*/ 427 w 12240"/>
                <a:gd name="T19" fmla="+- 0 1687 5"/>
                <a:gd name="T20" fmla="*/ 1687 h 1836"/>
                <a:gd name="T21" fmla="*/ 567 w 12240"/>
                <a:gd name="T22" fmla="+- 0 1710 5"/>
                <a:gd name="T23" fmla="*/ 1710 h 1836"/>
                <a:gd name="T24" fmla="*/ 709 w 12240"/>
                <a:gd name="T25" fmla="+- 0 1730 5"/>
                <a:gd name="T26" fmla="*/ 1730 h 1836"/>
                <a:gd name="T27" fmla="*/ 853 w 12240"/>
                <a:gd name="T28" fmla="+- 0 1749 5"/>
                <a:gd name="T29" fmla="*/ 1749 h 1836"/>
                <a:gd name="T30" fmla="*/ 998 w 12240"/>
                <a:gd name="T31" fmla="+- 0 1766 5"/>
                <a:gd name="T32" fmla="*/ 1766 h 1836"/>
                <a:gd name="T33" fmla="*/ 1220 w 12240"/>
                <a:gd name="T34" fmla="+- 0 1787 5"/>
                <a:gd name="T35" fmla="*/ 1787 h 1836"/>
                <a:gd name="T36" fmla="*/ 1445 w 12240"/>
                <a:gd name="T37" fmla="+- 0 1805 5"/>
                <a:gd name="T38" fmla="*/ 1805 h 1836"/>
                <a:gd name="T39" fmla="*/ 1674 w 12240"/>
                <a:gd name="T40" fmla="+- 0 1819 5"/>
                <a:gd name="T41" fmla="*/ 1819 h 1836"/>
                <a:gd name="T42" fmla="*/ 1906 w 12240"/>
                <a:gd name="T43" fmla="+- 0 1830 5"/>
                <a:gd name="T44" fmla="*/ 1830 h 1836"/>
                <a:gd name="T45" fmla="*/ 2220 w 12240"/>
                <a:gd name="T46" fmla="+- 0 1838 5"/>
                <a:gd name="T47" fmla="*/ 1838 h 1836"/>
                <a:gd name="T48" fmla="*/ 2538 w 12240"/>
                <a:gd name="T49" fmla="+- 0 1841 5"/>
                <a:gd name="T50" fmla="*/ 1841 h 1836"/>
                <a:gd name="T51" fmla="*/ 2943 w 12240"/>
                <a:gd name="T52" fmla="+- 0 1836 5"/>
                <a:gd name="T53" fmla="*/ 1836 h 1836"/>
                <a:gd name="T54" fmla="*/ 3354 w 12240"/>
                <a:gd name="T55" fmla="+- 0 1824 5"/>
                <a:gd name="T56" fmla="*/ 1824 h 1836"/>
                <a:gd name="T57" fmla="*/ 3854 w 12240"/>
                <a:gd name="T58" fmla="+- 0 1801 5"/>
                <a:gd name="T59" fmla="*/ 1801 h 1836"/>
                <a:gd name="T60" fmla="*/ 4530 w 12240"/>
                <a:gd name="T61" fmla="+- 0 1756 5"/>
                <a:gd name="T62" fmla="*/ 1756 h 1836"/>
                <a:gd name="T63" fmla="*/ 5470 w 12240"/>
                <a:gd name="T64" fmla="+- 0 1675 5"/>
                <a:gd name="T65" fmla="*/ 1675 h 1836"/>
                <a:gd name="T66" fmla="*/ 9340 w 12240"/>
                <a:gd name="T67" fmla="+- 0 1260 5"/>
                <a:gd name="T68" fmla="*/ 1260 h 1836"/>
                <a:gd name="T69" fmla="*/ 10048 w 12240"/>
                <a:gd name="T70" fmla="+- 0 1197 5"/>
                <a:gd name="T71" fmla="*/ 1197 h 1836"/>
                <a:gd name="T72" fmla="*/ 10579 w 12240"/>
                <a:gd name="T73" fmla="+- 0 1159 5"/>
                <a:gd name="T74" fmla="*/ 1159 h 1836"/>
                <a:gd name="T75" fmla="*/ 10946 w 12240"/>
                <a:gd name="T76" fmla="+- 0 1139 5"/>
                <a:gd name="T77" fmla="*/ 1139 h 1836"/>
                <a:gd name="T78" fmla="*/ 11302 w 12240"/>
                <a:gd name="T79" fmla="+- 0 1125 5"/>
                <a:gd name="T80" fmla="*/ 1125 h 1836"/>
                <a:gd name="T81" fmla="*/ 11579 w 12240"/>
                <a:gd name="T82" fmla="+- 0 1120 5"/>
                <a:gd name="T83" fmla="*/ 1120 h 1836"/>
                <a:gd name="T84" fmla="*/ 12240 w 12240"/>
                <a:gd name="T85" fmla="+- 0 1120 5"/>
                <a:gd name="T86" fmla="*/ 1120 h 1836"/>
                <a:gd name="T87" fmla="*/ 12240 w 12240"/>
                <a:gd name="T88" fmla="+- 0 5 5"/>
                <a:gd name="T89" fmla="*/ 5 h 1836"/>
                <a:gd name="T90" fmla="*/ 12240 w 12240"/>
                <a:gd name="T91" fmla="+- 0 1120 5"/>
                <a:gd name="T92" fmla="*/ 1120 h 1836"/>
                <a:gd name="T93" fmla="*/ 11714 w 12240"/>
                <a:gd name="T94" fmla="+- 0 1120 5"/>
                <a:gd name="T95" fmla="*/ 1120 h 1836"/>
                <a:gd name="T96" fmla="*/ 11847 w 12240"/>
                <a:gd name="T97" fmla="+- 0 1120 5"/>
                <a:gd name="T98" fmla="*/ 1120 h 1836"/>
                <a:gd name="T99" fmla="*/ 12043 w 12240"/>
                <a:gd name="T100" fmla="+- 0 1124 5"/>
                <a:gd name="T101" fmla="*/ 1124 h 1836"/>
                <a:gd name="T102" fmla="*/ 12240 w 12240"/>
                <a:gd name="T103" fmla="+- 0 1131 5"/>
                <a:gd name="T104" fmla="*/ 1131 h 1836"/>
                <a:gd name="T105" fmla="*/ 12240 w 12240"/>
                <a:gd name="T106" fmla="+- 0 1120 5"/>
                <a:gd name="T107" fmla="*/ 1120 h 1836"/>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Lst>
              <a:rect l="0" t="0" r="r" b="b"/>
              <a:pathLst>
                <a:path w="12240" h="1836">
                  <a:moveTo>
                    <a:pt x="12240" y="0"/>
                  </a:moveTo>
                  <a:lnTo>
                    <a:pt x="0" y="0"/>
                  </a:lnTo>
                  <a:lnTo>
                    <a:pt x="0" y="1598"/>
                  </a:lnTo>
                  <a:lnTo>
                    <a:pt x="18" y="1602"/>
                  </a:lnTo>
                  <a:lnTo>
                    <a:pt x="152" y="1631"/>
                  </a:lnTo>
                  <a:lnTo>
                    <a:pt x="288" y="1658"/>
                  </a:lnTo>
                  <a:lnTo>
                    <a:pt x="427" y="1682"/>
                  </a:lnTo>
                  <a:lnTo>
                    <a:pt x="567" y="1705"/>
                  </a:lnTo>
                  <a:lnTo>
                    <a:pt x="709" y="1725"/>
                  </a:lnTo>
                  <a:lnTo>
                    <a:pt x="853" y="1744"/>
                  </a:lnTo>
                  <a:lnTo>
                    <a:pt x="998" y="1761"/>
                  </a:lnTo>
                  <a:lnTo>
                    <a:pt x="1220" y="1782"/>
                  </a:lnTo>
                  <a:lnTo>
                    <a:pt x="1445" y="1800"/>
                  </a:lnTo>
                  <a:lnTo>
                    <a:pt x="1674" y="1814"/>
                  </a:lnTo>
                  <a:lnTo>
                    <a:pt x="1906" y="1825"/>
                  </a:lnTo>
                  <a:lnTo>
                    <a:pt x="2220" y="1833"/>
                  </a:lnTo>
                  <a:lnTo>
                    <a:pt x="2538" y="1836"/>
                  </a:lnTo>
                  <a:lnTo>
                    <a:pt x="2943" y="1831"/>
                  </a:lnTo>
                  <a:lnTo>
                    <a:pt x="3354" y="1819"/>
                  </a:lnTo>
                  <a:lnTo>
                    <a:pt x="3854" y="1796"/>
                  </a:lnTo>
                  <a:lnTo>
                    <a:pt x="4530" y="1751"/>
                  </a:lnTo>
                  <a:lnTo>
                    <a:pt x="5470" y="1670"/>
                  </a:lnTo>
                  <a:lnTo>
                    <a:pt x="9340" y="1255"/>
                  </a:lnTo>
                  <a:lnTo>
                    <a:pt x="10048" y="1192"/>
                  </a:lnTo>
                  <a:lnTo>
                    <a:pt x="10579" y="1154"/>
                  </a:lnTo>
                  <a:lnTo>
                    <a:pt x="10946" y="1134"/>
                  </a:lnTo>
                  <a:lnTo>
                    <a:pt x="11302" y="1120"/>
                  </a:lnTo>
                  <a:lnTo>
                    <a:pt x="11579" y="1115"/>
                  </a:lnTo>
                  <a:lnTo>
                    <a:pt x="12240" y="1115"/>
                  </a:lnTo>
                  <a:lnTo>
                    <a:pt x="12240" y="0"/>
                  </a:lnTo>
                  <a:close/>
                  <a:moveTo>
                    <a:pt x="12240" y="1115"/>
                  </a:moveTo>
                  <a:lnTo>
                    <a:pt x="11714" y="1115"/>
                  </a:lnTo>
                  <a:lnTo>
                    <a:pt x="11847" y="1115"/>
                  </a:lnTo>
                  <a:lnTo>
                    <a:pt x="12043" y="1119"/>
                  </a:lnTo>
                  <a:lnTo>
                    <a:pt x="12240" y="1126"/>
                  </a:lnTo>
                  <a:lnTo>
                    <a:pt x="12240" y="1115"/>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 name="AutoShape 9">
              <a:extLst>
                <a:ext uri="{FF2B5EF4-FFF2-40B4-BE49-F238E27FC236}">
                  <a16:creationId xmlns:a16="http://schemas.microsoft.com/office/drawing/2014/main" id="{BD70B397-4ED2-4EA6-8E47-BDB427F06E6F}"/>
                </a:ext>
              </a:extLst>
            </p:cNvPr>
            <p:cNvSpPr>
              <a:spLocks/>
            </p:cNvSpPr>
            <p:nvPr/>
          </p:nvSpPr>
          <p:spPr bwMode="auto">
            <a:xfrm>
              <a:off x="0" y="-39"/>
              <a:ext cx="12240" cy="1722"/>
            </a:xfrm>
            <a:custGeom>
              <a:avLst/>
              <a:gdLst>
                <a:gd name="T0" fmla="*/ 12240 w 12240"/>
                <a:gd name="T1" fmla="*/ 0 h 1683"/>
                <a:gd name="T2" fmla="*/ 0 w 12240"/>
                <a:gd name="T3" fmla="*/ 0 h 1683"/>
                <a:gd name="T4" fmla="*/ 0 w 12240"/>
                <a:gd name="T5" fmla="*/ 1445 h 1683"/>
                <a:gd name="T6" fmla="*/ 18 w 12240"/>
                <a:gd name="T7" fmla="*/ 1449 h 1683"/>
                <a:gd name="T8" fmla="*/ 152 w 12240"/>
                <a:gd name="T9" fmla="*/ 1478 h 1683"/>
                <a:gd name="T10" fmla="*/ 288 w 12240"/>
                <a:gd name="T11" fmla="*/ 1505 h 1683"/>
                <a:gd name="T12" fmla="*/ 427 w 12240"/>
                <a:gd name="T13" fmla="*/ 1529 h 1683"/>
                <a:gd name="T14" fmla="*/ 567 w 12240"/>
                <a:gd name="T15" fmla="*/ 1552 h 1683"/>
                <a:gd name="T16" fmla="*/ 709 w 12240"/>
                <a:gd name="T17" fmla="*/ 1572 h 1683"/>
                <a:gd name="T18" fmla="*/ 853 w 12240"/>
                <a:gd name="T19" fmla="*/ 1591 h 1683"/>
                <a:gd name="T20" fmla="*/ 998 w 12240"/>
                <a:gd name="T21" fmla="*/ 1608 h 1683"/>
                <a:gd name="T22" fmla="*/ 1220 w 12240"/>
                <a:gd name="T23" fmla="*/ 1630 h 1683"/>
                <a:gd name="T24" fmla="*/ 1445 w 12240"/>
                <a:gd name="T25" fmla="*/ 1647 h 1683"/>
                <a:gd name="T26" fmla="*/ 1674 w 12240"/>
                <a:gd name="T27" fmla="*/ 1661 h 1683"/>
                <a:gd name="T28" fmla="*/ 1906 w 12240"/>
                <a:gd name="T29" fmla="*/ 1672 h 1683"/>
                <a:gd name="T30" fmla="*/ 2220 w 12240"/>
                <a:gd name="T31" fmla="*/ 1680 h 1683"/>
                <a:gd name="T32" fmla="*/ 2538 w 12240"/>
                <a:gd name="T33" fmla="*/ 1683 h 1683"/>
                <a:gd name="T34" fmla="*/ 2943 w 12240"/>
                <a:gd name="T35" fmla="*/ 1678 h 1683"/>
                <a:gd name="T36" fmla="*/ 3354 w 12240"/>
                <a:gd name="T37" fmla="*/ 1667 h 1683"/>
                <a:gd name="T38" fmla="*/ 3854 w 12240"/>
                <a:gd name="T39" fmla="*/ 1643 h 1683"/>
                <a:gd name="T40" fmla="*/ 4530 w 12240"/>
                <a:gd name="T41" fmla="*/ 1598 h 1683"/>
                <a:gd name="T42" fmla="*/ 5470 w 12240"/>
                <a:gd name="T43" fmla="*/ 1517 h 1683"/>
                <a:gd name="T44" fmla="*/ 9340 w 12240"/>
                <a:gd name="T45" fmla="*/ 1102 h 1683"/>
                <a:gd name="T46" fmla="*/ 10048 w 12240"/>
                <a:gd name="T47" fmla="*/ 1039 h 1683"/>
                <a:gd name="T48" fmla="*/ 10579 w 12240"/>
                <a:gd name="T49" fmla="*/ 1001 h 1683"/>
                <a:gd name="T50" fmla="*/ 10946 w 12240"/>
                <a:gd name="T51" fmla="*/ 981 h 1683"/>
                <a:gd name="T52" fmla="*/ 11302 w 12240"/>
                <a:gd name="T53" fmla="*/ 968 h 1683"/>
                <a:gd name="T54" fmla="*/ 11579 w 12240"/>
                <a:gd name="T55" fmla="*/ 962 h 1683"/>
                <a:gd name="T56" fmla="*/ 12240 w 12240"/>
                <a:gd name="T57" fmla="*/ 962 h 1683"/>
                <a:gd name="T58" fmla="*/ 12240 w 12240"/>
                <a:gd name="T59" fmla="*/ 0 h 1683"/>
                <a:gd name="T60" fmla="*/ 12240 w 12240"/>
                <a:gd name="T61" fmla="*/ 962 h 1683"/>
                <a:gd name="T62" fmla="*/ 11714 w 12240"/>
                <a:gd name="T63" fmla="*/ 962 h 1683"/>
                <a:gd name="T64" fmla="*/ 11847 w 12240"/>
                <a:gd name="T65" fmla="*/ 962 h 1683"/>
                <a:gd name="T66" fmla="*/ 12043 w 12240"/>
                <a:gd name="T67" fmla="*/ 966 h 1683"/>
                <a:gd name="T68" fmla="*/ 12240 w 12240"/>
                <a:gd name="T69" fmla="*/ 973 h 1683"/>
                <a:gd name="T70" fmla="*/ 12240 w 12240"/>
                <a:gd name="T71" fmla="*/ 962 h 1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40" h="1683">
                  <a:moveTo>
                    <a:pt x="12240" y="0"/>
                  </a:moveTo>
                  <a:lnTo>
                    <a:pt x="0" y="0"/>
                  </a:lnTo>
                  <a:lnTo>
                    <a:pt x="0" y="1445"/>
                  </a:lnTo>
                  <a:lnTo>
                    <a:pt x="18" y="1449"/>
                  </a:lnTo>
                  <a:lnTo>
                    <a:pt x="152" y="1478"/>
                  </a:lnTo>
                  <a:lnTo>
                    <a:pt x="288" y="1505"/>
                  </a:lnTo>
                  <a:lnTo>
                    <a:pt x="427" y="1529"/>
                  </a:lnTo>
                  <a:lnTo>
                    <a:pt x="567" y="1552"/>
                  </a:lnTo>
                  <a:lnTo>
                    <a:pt x="709" y="1572"/>
                  </a:lnTo>
                  <a:lnTo>
                    <a:pt x="853" y="1591"/>
                  </a:lnTo>
                  <a:lnTo>
                    <a:pt x="998" y="1608"/>
                  </a:lnTo>
                  <a:lnTo>
                    <a:pt x="1220" y="1630"/>
                  </a:lnTo>
                  <a:lnTo>
                    <a:pt x="1445" y="1647"/>
                  </a:lnTo>
                  <a:lnTo>
                    <a:pt x="1674" y="1661"/>
                  </a:lnTo>
                  <a:lnTo>
                    <a:pt x="1906" y="1672"/>
                  </a:lnTo>
                  <a:lnTo>
                    <a:pt x="2220" y="1680"/>
                  </a:lnTo>
                  <a:lnTo>
                    <a:pt x="2538" y="1683"/>
                  </a:lnTo>
                  <a:lnTo>
                    <a:pt x="2943" y="1678"/>
                  </a:lnTo>
                  <a:lnTo>
                    <a:pt x="3354" y="1667"/>
                  </a:lnTo>
                  <a:lnTo>
                    <a:pt x="3854" y="1643"/>
                  </a:lnTo>
                  <a:lnTo>
                    <a:pt x="4530" y="1598"/>
                  </a:lnTo>
                  <a:lnTo>
                    <a:pt x="5470" y="1517"/>
                  </a:lnTo>
                  <a:lnTo>
                    <a:pt x="9340" y="1102"/>
                  </a:lnTo>
                  <a:lnTo>
                    <a:pt x="10048" y="1039"/>
                  </a:lnTo>
                  <a:lnTo>
                    <a:pt x="10579" y="1001"/>
                  </a:lnTo>
                  <a:lnTo>
                    <a:pt x="10946" y="981"/>
                  </a:lnTo>
                  <a:lnTo>
                    <a:pt x="11302" y="968"/>
                  </a:lnTo>
                  <a:lnTo>
                    <a:pt x="11579" y="962"/>
                  </a:lnTo>
                  <a:lnTo>
                    <a:pt x="12240" y="962"/>
                  </a:lnTo>
                  <a:lnTo>
                    <a:pt x="12240" y="0"/>
                  </a:lnTo>
                  <a:close/>
                  <a:moveTo>
                    <a:pt x="12240" y="962"/>
                  </a:moveTo>
                  <a:lnTo>
                    <a:pt x="11714" y="962"/>
                  </a:lnTo>
                  <a:lnTo>
                    <a:pt x="11847" y="962"/>
                  </a:lnTo>
                  <a:lnTo>
                    <a:pt x="12043" y="966"/>
                  </a:lnTo>
                  <a:lnTo>
                    <a:pt x="12240" y="973"/>
                  </a:lnTo>
                  <a:lnTo>
                    <a:pt x="12240" y="962"/>
                  </a:lnTo>
                  <a:close/>
                </a:path>
              </a:pathLst>
            </a:custGeom>
            <a:solidFill>
              <a:srgbClr val="0C683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 name="AutoShape 8">
              <a:extLst>
                <a:ext uri="{FF2B5EF4-FFF2-40B4-BE49-F238E27FC236}">
                  <a16:creationId xmlns:a16="http://schemas.microsoft.com/office/drawing/2014/main" id="{D500F6EB-0200-4B04-9D4E-BBE06C837661}"/>
                </a:ext>
              </a:extLst>
            </p:cNvPr>
            <p:cNvSpPr>
              <a:spLocks/>
            </p:cNvSpPr>
            <p:nvPr/>
          </p:nvSpPr>
          <p:spPr bwMode="auto">
            <a:xfrm>
              <a:off x="360" y="343"/>
              <a:ext cx="939" cy="939"/>
            </a:xfrm>
            <a:custGeom>
              <a:avLst/>
              <a:gdLst>
                <a:gd name="T0" fmla="+- 0 547 360"/>
                <a:gd name="T1" fmla="*/ T0 w 939"/>
                <a:gd name="T2" fmla="+- 0 1068 343"/>
                <a:gd name="T3" fmla="*/ 1068 h 939"/>
                <a:gd name="T4" fmla="+- 0 360 360"/>
                <a:gd name="T5" fmla="*/ T4 w 939"/>
                <a:gd name="T6" fmla="+- 0 800 343"/>
                <a:gd name="T7" fmla="*/ 800 h 939"/>
                <a:gd name="T8" fmla="+- 0 586 360"/>
                <a:gd name="T9" fmla="*/ T8 w 939"/>
                <a:gd name="T10" fmla="+- 0 1137 343"/>
                <a:gd name="T11" fmla="*/ 1137 h 939"/>
                <a:gd name="T12" fmla="+- 0 828 360"/>
                <a:gd name="T13" fmla="*/ T12 w 939"/>
                <a:gd name="T14" fmla="+- 0 520 343"/>
                <a:gd name="T15" fmla="*/ 520 h 939"/>
                <a:gd name="T16" fmla="+- 0 712 360"/>
                <a:gd name="T17" fmla="*/ T16 w 939"/>
                <a:gd name="T18" fmla="+- 0 400 343"/>
                <a:gd name="T19" fmla="*/ 400 h 939"/>
                <a:gd name="T20" fmla="+- 0 461 360"/>
                <a:gd name="T21" fmla="*/ T20 w 939"/>
                <a:gd name="T22" fmla="+- 0 634 343"/>
                <a:gd name="T23" fmla="*/ 634 h 939"/>
                <a:gd name="T24" fmla="+- 0 483 360"/>
                <a:gd name="T25" fmla="*/ T24 w 939"/>
                <a:gd name="T26" fmla="+- 0 645 343"/>
                <a:gd name="T27" fmla="*/ 645 h 939"/>
                <a:gd name="T28" fmla="+- 0 766 360"/>
                <a:gd name="T29" fmla="*/ T28 w 939"/>
                <a:gd name="T30" fmla="+- 0 434 343"/>
                <a:gd name="T31" fmla="*/ 434 h 939"/>
                <a:gd name="T32" fmla="+- 0 967 360"/>
                <a:gd name="T33" fmla="*/ T32 w 939"/>
                <a:gd name="T34" fmla="+- 0 695 343"/>
                <a:gd name="T35" fmla="*/ 695 h 939"/>
                <a:gd name="T36" fmla="+- 0 900 360"/>
                <a:gd name="T37" fmla="*/ T36 w 939"/>
                <a:gd name="T38" fmla="+- 0 720 343"/>
                <a:gd name="T39" fmla="*/ 720 h 939"/>
                <a:gd name="T40" fmla="+- 0 903 360"/>
                <a:gd name="T41" fmla="*/ T40 w 939"/>
                <a:gd name="T42" fmla="+- 0 618 343"/>
                <a:gd name="T43" fmla="*/ 618 h 939"/>
                <a:gd name="T44" fmla="+- 0 872 360"/>
                <a:gd name="T45" fmla="*/ T44 w 939"/>
                <a:gd name="T46" fmla="+- 0 613 343"/>
                <a:gd name="T47" fmla="*/ 613 h 939"/>
                <a:gd name="T48" fmla="+- 0 865 360"/>
                <a:gd name="T49" fmla="*/ T48 w 939"/>
                <a:gd name="T50" fmla="+- 0 577 343"/>
                <a:gd name="T51" fmla="*/ 577 h 939"/>
                <a:gd name="T52" fmla="+- 0 839 360"/>
                <a:gd name="T53" fmla="*/ T52 w 939"/>
                <a:gd name="T54" fmla="+- 0 559 343"/>
                <a:gd name="T55" fmla="*/ 559 h 939"/>
                <a:gd name="T56" fmla="+- 0 822 360"/>
                <a:gd name="T57" fmla="*/ T56 w 939"/>
                <a:gd name="T58" fmla="+- 0 545 343"/>
                <a:gd name="T59" fmla="*/ 545 h 939"/>
                <a:gd name="T60" fmla="+- 0 795 360"/>
                <a:gd name="T61" fmla="*/ T60 w 939"/>
                <a:gd name="T62" fmla="+- 0 579 343"/>
                <a:gd name="T63" fmla="*/ 579 h 939"/>
                <a:gd name="T64" fmla="+- 0 751 360"/>
                <a:gd name="T65" fmla="*/ T64 w 939"/>
                <a:gd name="T66" fmla="+- 0 611 343"/>
                <a:gd name="T67" fmla="*/ 611 h 939"/>
                <a:gd name="T68" fmla="+- 0 756 360"/>
                <a:gd name="T69" fmla="*/ T68 w 939"/>
                <a:gd name="T70" fmla="+- 0 722 343"/>
                <a:gd name="T71" fmla="*/ 722 h 939"/>
                <a:gd name="T72" fmla="+- 0 706 360"/>
                <a:gd name="T73" fmla="*/ T72 w 939"/>
                <a:gd name="T74" fmla="+- 0 695 343"/>
                <a:gd name="T75" fmla="*/ 695 h 939"/>
                <a:gd name="T76" fmla="+- 0 645 360"/>
                <a:gd name="T77" fmla="*/ T76 w 939"/>
                <a:gd name="T78" fmla="+- 0 707 343"/>
                <a:gd name="T79" fmla="*/ 707 h 939"/>
                <a:gd name="T80" fmla="+- 0 672 360"/>
                <a:gd name="T81" fmla="*/ T80 w 939"/>
                <a:gd name="T82" fmla="+- 0 787 343"/>
                <a:gd name="T83" fmla="*/ 787 h 939"/>
                <a:gd name="T84" fmla="+- 0 666 360"/>
                <a:gd name="T85" fmla="*/ T84 w 939"/>
                <a:gd name="T86" fmla="+- 0 826 343"/>
                <a:gd name="T87" fmla="*/ 826 h 939"/>
                <a:gd name="T88" fmla="+- 0 732 360"/>
                <a:gd name="T89" fmla="*/ T88 w 939"/>
                <a:gd name="T90" fmla="+- 0 874 343"/>
                <a:gd name="T91" fmla="*/ 874 h 939"/>
                <a:gd name="T92" fmla="+- 0 733 360"/>
                <a:gd name="T93" fmla="*/ T92 w 939"/>
                <a:gd name="T94" fmla="+- 0 909 343"/>
                <a:gd name="T95" fmla="*/ 909 h 939"/>
                <a:gd name="T96" fmla="+- 0 804 360"/>
                <a:gd name="T97" fmla="*/ T96 w 939"/>
                <a:gd name="T98" fmla="+- 0 897 343"/>
                <a:gd name="T99" fmla="*/ 897 h 939"/>
                <a:gd name="T100" fmla="+- 0 821 360"/>
                <a:gd name="T101" fmla="*/ T100 w 939"/>
                <a:gd name="T102" fmla="+- 0 895 343"/>
                <a:gd name="T103" fmla="*/ 895 h 939"/>
                <a:gd name="T104" fmla="+- 0 838 360"/>
                <a:gd name="T105" fmla="*/ T104 w 939"/>
                <a:gd name="T106" fmla="+- 0 977 343"/>
                <a:gd name="T107" fmla="*/ 977 h 939"/>
                <a:gd name="T108" fmla="+- 0 837 360"/>
                <a:gd name="T109" fmla="*/ T108 w 939"/>
                <a:gd name="T110" fmla="+- 0 877 343"/>
                <a:gd name="T111" fmla="*/ 877 h 939"/>
                <a:gd name="T112" fmla="+- 0 867 360"/>
                <a:gd name="T113" fmla="*/ T112 w 939"/>
                <a:gd name="T114" fmla="+- 0 895 343"/>
                <a:gd name="T115" fmla="*/ 895 h 939"/>
                <a:gd name="T116" fmla="+- 0 949 360"/>
                <a:gd name="T117" fmla="*/ T116 w 939"/>
                <a:gd name="T118" fmla="+- 0 908 343"/>
                <a:gd name="T119" fmla="*/ 908 h 939"/>
                <a:gd name="T120" fmla="+- 0 923 360"/>
                <a:gd name="T121" fmla="*/ T120 w 939"/>
                <a:gd name="T122" fmla="+- 0 872 343"/>
                <a:gd name="T123" fmla="*/ 872 h 939"/>
                <a:gd name="T124" fmla="+- 0 990 360"/>
                <a:gd name="T125" fmla="*/ T124 w 939"/>
                <a:gd name="T126" fmla="+- 0 824 343"/>
                <a:gd name="T127" fmla="*/ 824 h 939"/>
                <a:gd name="T128" fmla="+- 0 983 360"/>
                <a:gd name="T129" fmla="*/ T128 w 939"/>
                <a:gd name="T130" fmla="+- 0 784 343"/>
                <a:gd name="T131" fmla="*/ 784 h 939"/>
                <a:gd name="T132" fmla="+- 0 1005 360"/>
                <a:gd name="T133" fmla="*/ T132 w 939"/>
                <a:gd name="T134" fmla="+- 0 730 343"/>
                <a:gd name="T135" fmla="*/ 730 h 939"/>
                <a:gd name="T136" fmla="+- 0 1030 360"/>
                <a:gd name="T137" fmla="*/ T136 w 939"/>
                <a:gd name="T138" fmla="+- 0 668 343"/>
                <a:gd name="T139" fmla="*/ 668 h 939"/>
                <a:gd name="T140" fmla="+- 0 1152 360"/>
                <a:gd name="T141" fmla="*/ T140 w 939"/>
                <a:gd name="T142" fmla="+- 0 888 343"/>
                <a:gd name="T143" fmla="*/ 888 h 939"/>
                <a:gd name="T144" fmla="+- 0 906 360"/>
                <a:gd name="T145" fmla="*/ T144 w 939"/>
                <a:gd name="T146" fmla="+- 0 1135 343"/>
                <a:gd name="T147" fmla="*/ 1135 h 939"/>
                <a:gd name="T148" fmla="+- 0 572 360"/>
                <a:gd name="T149" fmla="*/ T148 w 939"/>
                <a:gd name="T150" fmla="+- 0 1019 343"/>
                <a:gd name="T151" fmla="*/ 1019 h 939"/>
                <a:gd name="T152" fmla="+- 0 533 360"/>
                <a:gd name="T153" fmla="*/ T152 w 939"/>
                <a:gd name="T154" fmla="+- 0 667 343"/>
                <a:gd name="T155" fmla="*/ 667 h 939"/>
                <a:gd name="T156" fmla="+- 0 830 360"/>
                <a:gd name="T157" fmla="*/ T156 w 939"/>
                <a:gd name="T158" fmla="+- 0 482 343"/>
                <a:gd name="T159" fmla="*/ 482 h 939"/>
                <a:gd name="T160" fmla="+- 0 1127 360"/>
                <a:gd name="T161" fmla="*/ T160 w 939"/>
                <a:gd name="T162" fmla="+- 0 667 343"/>
                <a:gd name="T163" fmla="*/ 667 h 939"/>
                <a:gd name="T164" fmla="+- 0 1127 360"/>
                <a:gd name="T165" fmla="*/ T164 w 939"/>
                <a:gd name="T166" fmla="+- 0 612 343"/>
                <a:gd name="T167" fmla="*/ 612 h 939"/>
                <a:gd name="T168" fmla="+- 0 902 360"/>
                <a:gd name="T169" fmla="*/ T168 w 939"/>
                <a:gd name="T170" fmla="+- 0 462 343"/>
                <a:gd name="T171" fmla="*/ 462 h 939"/>
                <a:gd name="T172" fmla="+- 0 576 360"/>
                <a:gd name="T173" fmla="*/ T172 w 939"/>
                <a:gd name="T174" fmla="+- 0 559 343"/>
                <a:gd name="T175" fmla="*/ 559 h 939"/>
                <a:gd name="T176" fmla="+- 0 479 360"/>
                <a:gd name="T177" fmla="*/ T176 w 939"/>
                <a:gd name="T178" fmla="+- 0 885 343"/>
                <a:gd name="T179" fmla="*/ 885 h 939"/>
                <a:gd name="T180" fmla="+- 0 690 360"/>
                <a:gd name="T181" fmla="*/ T180 w 939"/>
                <a:gd name="T182" fmla="+- 0 1143 343"/>
                <a:gd name="T183" fmla="*/ 1143 h 939"/>
                <a:gd name="T184" fmla="+- 0 969 360"/>
                <a:gd name="T185" fmla="*/ T184 w 939"/>
                <a:gd name="T186" fmla="+- 0 1143 343"/>
                <a:gd name="T187" fmla="*/ 1143 h 939"/>
                <a:gd name="T188" fmla="+- 0 1181 360"/>
                <a:gd name="T189" fmla="*/ T188 w 939"/>
                <a:gd name="T190" fmla="+- 0 885 343"/>
                <a:gd name="T191" fmla="*/ 885 h 939"/>
                <a:gd name="T192" fmla="+- 0 1176 360"/>
                <a:gd name="T193" fmla="*/ T192 w 939"/>
                <a:gd name="T194" fmla="+- 0 981 343"/>
                <a:gd name="T195" fmla="*/ 981 h 939"/>
                <a:gd name="T196" fmla="+- 0 893 360"/>
                <a:gd name="T197" fmla="*/ T196 w 939"/>
                <a:gd name="T198" fmla="+- 0 1192 343"/>
                <a:gd name="T199" fmla="*/ 1192 h 939"/>
                <a:gd name="T200" fmla="+- 0 1064 360"/>
                <a:gd name="T201" fmla="*/ T200 w 939"/>
                <a:gd name="T202" fmla="+- 0 1157 343"/>
                <a:gd name="T203" fmla="*/ 1157 h 939"/>
                <a:gd name="T204" fmla="+- 0 1245 360"/>
                <a:gd name="T205" fmla="*/ T204 w 939"/>
                <a:gd name="T206" fmla="+- 0 845 343"/>
                <a:gd name="T207" fmla="*/ 845 h 939"/>
                <a:gd name="T208" fmla="+- 0 1133 360"/>
                <a:gd name="T209" fmla="*/ T208 w 939"/>
                <a:gd name="T210" fmla="+- 0 539 343"/>
                <a:gd name="T211" fmla="*/ 539 h 939"/>
                <a:gd name="T212" fmla="+- 0 859 360"/>
                <a:gd name="T213" fmla="*/ T212 w 939"/>
                <a:gd name="T214" fmla="+- 0 428 343"/>
                <a:gd name="T215" fmla="*/ 428 h 939"/>
                <a:gd name="T216" fmla="+- 0 1157 360"/>
                <a:gd name="T217" fmla="*/ T216 w 939"/>
                <a:gd name="T218" fmla="+- 0 616 343"/>
                <a:gd name="T219" fmla="*/ 616 h 9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Lst>
              <a:rect l="0" t="0" r="r" b="b"/>
              <a:pathLst>
                <a:path w="939" h="939">
                  <a:moveTo>
                    <a:pt x="440" y="855"/>
                  </a:moveTo>
                  <a:lnTo>
                    <a:pt x="369" y="840"/>
                  </a:lnTo>
                  <a:lnTo>
                    <a:pt x="302" y="813"/>
                  </a:lnTo>
                  <a:lnTo>
                    <a:pt x="241" y="775"/>
                  </a:lnTo>
                  <a:lnTo>
                    <a:pt x="187" y="725"/>
                  </a:lnTo>
                  <a:lnTo>
                    <a:pt x="143" y="666"/>
                  </a:lnTo>
                  <a:lnTo>
                    <a:pt x="111" y="601"/>
                  </a:lnTo>
                  <a:lnTo>
                    <a:pt x="91" y="531"/>
                  </a:lnTo>
                  <a:lnTo>
                    <a:pt x="84" y="457"/>
                  </a:lnTo>
                  <a:lnTo>
                    <a:pt x="0" y="457"/>
                  </a:lnTo>
                  <a:lnTo>
                    <a:pt x="57" y="585"/>
                  </a:lnTo>
                  <a:lnTo>
                    <a:pt x="94" y="657"/>
                  </a:lnTo>
                  <a:lnTo>
                    <a:pt x="125" y="701"/>
                  </a:lnTo>
                  <a:lnTo>
                    <a:pt x="167" y="743"/>
                  </a:lnTo>
                  <a:lnTo>
                    <a:pt x="226" y="794"/>
                  </a:lnTo>
                  <a:lnTo>
                    <a:pt x="291" y="836"/>
                  </a:lnTo>
                  <a:lnTo>
                    <a:pt x="362" y="866"/>
                  </a:lnTo>
                  <a:lnTo>
                    <a:pt x="437" y="882"/>
                  </a:lnTo>
                  <a:lnTo>
                    <a:pt x="440" y="855"/>
                  </a:lnTo>
                  <a:moveTo>
                    <a:pt x="468" y="177"/>
                  </a:moveTo>
                  <a:lnTo>
                    <a:pt x="468" y="178"/>
                  </a:lnTo>
                  <a:lnTo>
                    <a:pt x="468" y="177"/>
                  </a:lnTo>
                  <a:moveTo>
                    <a:pt x="480" y="0"/>
                  </a:moveTo>
                  <a:lnTo>
                    <a:pt x="352" y="57"/>
                  </a:lnTo>
                  <a:lnTo>
                    <a:pt x="280" y="94"/>
                  </a:lnTo>
                  <a:lnTo>
                    <a:pt x="236" y="125"/>
                  </a:lnTo>
                  <a:lnTo>
                    <a:pt x="193" y="167"/>
                  </a:lnTo>
                  <a:lnTo>
                    <a:pt x="142" y="226"/>
                  </a:lnTo>
                  <a:lnTo>
                    <a:pt x="101" y="291"/>
                  </a:lnTo>
                  <a:lnTo>
                    <a:pt x="71" y="362"/>
                  </a:lnTo>
                  <a:lnTo>
                    <a:pt x="55" y="437"/>
                  </a:lnTo>
                  <a:lnTo>
                    <a:pt x="82" y="440"/>
                  </a:lnTo>
                  <a:lnTo>
                    <a:pt x="97" y="369"/>
                  </a:lnTo>
                  <a:lnTo>
                    <a:pt x="123" y="302"/>
                  </a:lnTo>
                  <a:lnTo>
                    <a:pt x="162" y="241"/>
                  </a:lnTo>
                  <a:lnTo>
                    <a:pt x="212" y="187"/>
                  </a:lnTo>
                  <a:lnTo>
                    <a:pt x="271" y="143"/>
                  </a:lnTo>
                  <a:lnTo>
                    <a:pt x="336" y="111"/>
                  </a:lnTo>
                  <a:lnTo>
                    <a:pt x="406" y="91"/>
                  </a:lnTo>
                  <a:lnTo>
                    <a:pt x="479" y="84"/>
                  </a:lnTo>
                  <a:lnTo>
                    <a:pt x="480" y="0"/>
                  </a:lnTo>
                  <a:moveTo>
                    <a:pt x="670" y="325"/>
                  </a:moveTo>
                  <a:lnTo>
                    <a:pt x="633" y="342"/>
                  </a:lnTo>
                  <a:lnTo>
                    <a:pt x="607" y="352"/>
                  </a:lnTo>
                  <a:lnTo>
                    <a:pt x="590" y="350"/>
                  </a:lnTo>
                  <a:lnTo>
                    <a:pt x="581" y="330"/>
                  </a:lnTo>
                  <a:lnTo>
                    <a:pt x="573" y="336"/>
                  </a:lnTo>
                  <a:lnTo>
                    <a:pt x="557" y="356"/>
                  </a:lnTo>
                  <a:lnTo>
                    <a:pt x="540" y="377"/>
                  </a:lnTo>
                  <a:lnTo>
                    <a:pt x="527" y="385"/>
                  </a:lnTo>
                  <a:lnTo>
                    <a:pt x="523" y="363"/>
                  </a:lnTo>
                  <a:lnTo>
                    <a:pt x="532" y="322"/>
                  </a:lnTo>
                  <a:lnTo>
                    <a:pt x="542" y="282"/>
                  </a:lnTo>
                  <a:lnTo>
                    <a:pt x="543" y="275"/>
                  </a:lnTo>
                  <a:lnTo>
                    <a:pt x="544" y="271"/>
                  </a:lnTo>
                  <a:lnTo>
                    <a:pt x="545" y="265"/>
                  </a:lnTo>
                  <a:lnTo>
                    <a:pt x="532" y="269"/>
                  </a:lnTo>
                  <a:lnTo>
                    <a:pt x="521" y="271"/>
                  </a:lnTo>
                  <a:lnTo>
                    <a:pt x="512" y="270"/>
                  </a:lnTo>
                  <a:lnTo>
                    <a:pt x="507" y="268"/>
                  </a:lnTo>
                  <a:lnTo>
                    <a:pt x="500" y="257"/>
                  </a:lnTo>
                  <a:lnTo>
                    <a:pt x="504" y="240"/>
                  </a:lnTo>
                  <a:lnTo>
                    <a:pt x="504" y="238"/>
                  </a:lnTo>
                  <a:lnTo>
                    <a:pt x="505" y="234"/>
                  </a:lnTo>
                  <a:lnTo>
                    <a:pt x="500" y="234"/>
                  </a:lnTo>
                  <a:lnTo>
                    <a:pt x="494" y="238"/>
                  </a:lnTo>
                  <a:lnTo>
                    <a:pt x="490" y="235"/>
                  </a:lnTo>
                  <a:lnTo>
                    <a:pt x="484" y="229"/>
                  </a:lnTo>
                  <a:lnTo>
                    <a:pt x="479" y="216"/>
                  </a:lnTo>
                  <a:lnTo>
                    <a:pt x="474" y="200"/>
                  </a:lnTo>
                  <a:lnTo>
                    <a:pt x="468" y="179"/>
                  </a:lnTo>
                  <a:lnTo>
                    <a:pt x="467" y="175"/>
                  </a:lnTo>
                  <a:lnTo>
                    <a:pt x="467" y="181"/>
                  </a:lnTo>
                  <a:lnTo>
                    <a:pt x="462" y="202"/>
                  </a:lnTo>
                  <a:lnTo>
                    <a:pt x="457" y="219"/>
                  </a:lnTo>
                  <a:lnTo>
                    <a:pt x="451" y="231"/>
                  </a:lnTo>
                  <a:lnTo>
                    <a:pt x="446" y="238"/>
                  </a:lnTo>
                  <a:lnTo>
                    <a:pt x="442" y="240"/>
                  </a:lnTo>
                  <a:lnTo>
                    <a:pt x="435" y="236"/>
                  </a:lnTo>
                  <a:lnTo>
                    <a:pt x="430" y="236"/>
                  </a:lnTo>
                  <a:lnTo>
                    <a:pt x="436" y="259"/>
                  </a:lnTo>
                  <a:lnTo>
                    <a:pt x="426" y="275"/>
                  </a:lnTo>
                  <a:lnTo>
                    <a:pt x="408" y="274"/>
                  </a:lnTo>
                  <a:lnTo>
                    <a:pt x="391" y="268"/>
                  </a:lnTo>
                  <a:lnTo>
                    <a:pt x="394" y="284"/>
                  </a:lnTo>
                  <a:lnTo>
                    <a:pt x="404" y="324"/>
                  </a:lnTo>
                  <a:lnTo>
                    <a:pt x="412" y="365"/>
                  </a:lnTo>
                  <a:lnTo>
                    <a:pt x="408" y="387"/>
                  </a:lnTo>
                  <a:lnTo>
                    <a:pt x="396" y="379"/>
                  </a:lnTo>
                  <a:lnTo>
                    <a:pt x="378" y="358"/>
                  </a:lnTo>
                  <a:lnTo>
                    <a:pt x="375" y="354"/>
                  </a:lnTo>
                  <a:lnTo>
                    <a:pt x="362" y="338"/>
                  </a:lnTo>
                  <a:lnTo>
                    <a:pt x="355" y="333"/>
                  </a:lnTo>
                  <a:lnTo>
                    <a:pt x="346" y="352"/>
                  </a:lnTo>
                  <a:lnTo>
                    <a:pt x="329" y="354"/>
                  </a:lnTo>
                  <a:lnTo>
                    <a:pt x="303" y="344"/>
                  </a:lnTo>
                  <a:lnTo>
                    <a:pt x="266" y="327"/>
                  </a:lnTo>
                  <a:lnTo>
                    <a:pt x="271" y="337"/>
                  </a:lnTo>
                  <a:lnTo>
                    <a:pt x="285" y="364"/>
                  </a:lnTo>
                  <a:lnTo>
                    <a:pt x="292" y="395"/>
                  </a:lnTo>
                  <a:lnTo>
                    <a:pt x="279" y="419"/>
                  </a:lnTo>
                  <a:lnTo>
                    <a:pt x="282" y="424"/>
                  </a:lnTo>
                  <a:lnTo>
                    <a:pt x="294" y="432"/>
                  </a:lnTo>
                  <a:lnTo>
                    <a:pt x="312" y="444"/>
                  </a:lnTo>
                  <a:lnTo>
                    <a:pt x="330" y="460"/>
                  </a:lnTo>
                  <a:lnTo>
                    <a:pt x="329" y="466"/>
                  </a:lnTo>
                  <a:lnTo>
                    <a:pt x="321" y="474"/>
                  </a:lnTo>
                  <a:lnTo>
                    <a:pt x="311" y="480"/>
                  </a:lnTo>
                  <a:lnTo>
                    <a:pt x="306" y="483"/>
                  </a:lnTo>
                  <a:lnTo>
                    <a:pt x="324" y="492"/>
                  </a:lnTo>
                  <a:lnTo>
                    <a:pt x="347" y="502"/>
                  </a:lnTo>
                  <a:lnTo>
                    <a:pt x="367" y="510"/>
                  </a:lnTo>
                  <a:lnTo>
                    <a:pt x="375" y="517"/>
                  </a:lnTo>
                  <a:lnTo>
                    <a:pt x="372" y="531"/>
                  </a:lnTo>
                  <a:lnTo>
                    <a:pt x="366" y="546"/>
                  </a:lnTo>
                  <a:lnTo>
                    <a:pt x="357" y="559"/>
                  </a:lnTo>
                  <a:lnTo>
                    <a:pt x="347" y="567"/>
                  </a:lnTo>
                  <a:lnTo>
                    <a:pt x="353" y="567"/>
                  </a:lnTo>
                  <a:lnTo>
                    <a:pt x="373" y="566"/>
                  </a:lnTo>
                  <a:lnTo>
                    <a:pt x="399" y="562"/>
                  </a:lnTo>
                  <a:lnTo>
                    <a:pt x="425" y="555"/>
                  </a:lnTo>
                  <a:lnTo>
                    <a:pt x="429" y="554"/>
                  </a:lnTo>
                  <a:lnTo>
                    <a:pt x="429" y="563"/>
                  </a:lnTo>
                  <a:lnTo>
                    <a:pt x="444" y="554"/>
                  </a:lnTo>
                  <a:lnTo>
                    <a:pt x="453" y="546"/>
                  </a:lnTo>
                  <a:lnTo>
                    <a:pt x="459" y="534"/>
                  </a:lnTo>
                  <a:lnTo>
                    <a:pt x="460" y="534"/>
                  </a:lnTo>
                  <a:lnTo>
                    <a:pt x="461" y="552"/>
                  </a:lnTo>
                  <a:lnTo>
                    <a:pt x="461" y="566"/>
                  </a:lnTo>
                  <a:lnTo>
                    <a:pt x="461" y="597"/>
                  </a:lnTo>
                  <a:lnTo>
                    <a:pt x="459" y="635"/>
                  </a:lnTo>
                  <a:lnTo>
                    <a:pt x="455" y="656"/>
                  </a:lnTo>
                  <a:lnTo>
                    <a:pt x="478" y="634"/>
                  </a:lnTo>
                  <a:lnTo>
                    <a:pt x="477" y="629"/>
                  </a:lnTo>
                  <a:lnTo>
                    <a:pt x="474" y="607"/>
                  </a:lnTo>
                  <a:lnTo>
                    <a:pt x="474" y="577"/>
                  </a:lnTo>
                  <a:lnTo>
                    <a:pt x="475" y="550"/>
                  </a:lnTo>
                  <a:lnTo>
                    <a:pt x="477" y="534"/>
                  </a:lnTo>
                  <a:lnTo>
                    <a:pt x="477" y="533"/>
                  </a:lnTo>
                  <a:lnTo>
                    <a:pt x="483" y="544"/>
                  </a:lnTo>
                  <a:lnTo>
                    <a:pt x="493" y="552"/>
                  </a:lnTo>
                  <a:lnTo>
                    <a:pt x="506" y="561"/>
                  </a:lnTo>
                  <a:lnTo>
                    <a:pt x="507" y="552"/>
                  </a:lnTo>
                  <a:lnTo>
                    <a:pt x="511" y="553"/>
                  </a:lnTo>
                  <a:lnTo>
                    <a:pt x="537" y="560"/>
                  </a:lnTo>
                  <a:lnTo>
                    <a:pt x="563" y="564"/>
                  </a:lnTo>
                  <a:lnTo>
                    <a:pt x="583" y="565"/>
                  </a:lnTo>
                  <a:lnTo>
                    <a:pt x="589" y="565"/>
                  </a:lnTo>
                  <a:lnTo>
                    <a:pt x="578" y="557"/>
                  </a:lnTo>
                  <a:lnTo>
                    <a:pt x="575" y="552"/>
                  </a:lnTo>
                  <a:lnTo>
                    <a:pt x="570" y="544"/>
                  </a:lnTo>
                  <a:lnTo>
                    <a:pt x="565" y="533"/>
                  </a:lnTo>
                  <a:lnTo>
                    <a:pt x="563" y="529"/>
                  </a:lnTo>
                  <a:lnTo>
                    <a:pt x="561" y="515"/>
                  </a:lnTo>
                  <a:lnTo>
                    <a:pt x="569" y="508"/>
                  </a:lnTo>
                  <a:lnTo>
                    <a:pt x="589" y="499"/>
                  </a:lnTo>
                  <a:lnTo>
                    <a:pt x="612" y="490"/>
                  </a:lnTo>
                  <a:lnTo>
                    <a:pt x="630" y="481"/>
                  </a:lnTo>
                  <a:lnTo>
                    <a:pt x="625" y="478"/>
                  </a:lnTo>
                  <a:lnTo>
                    <a:pt x="615" y="472"/>
                  </a:lnTo>
                  <a:lnTo>
                    <a:pt x="607" y="464"/>
                  </a:lnTo>
                  <a:lnTo>
                    <a:pt x="606" y="458"/>
                  </a:lnTo>
                  <a:lnTo>
                    <a:pt x="623" y="441"/>
                  </a:lnTo>
                  <a:lnTo>
                    <a:pt x="641" y="430"/>
                  </a:lnTo>
                  <a:lnTo>
                    <a:pt x="654" y="422"/>
                  </a:lnTo>
                  <a:lnTo>
                    <a:pt x="656" y="417"/>
                  </a:lnTo>
                  <a:lnTo>
                    <a:pt x="643" y="392"/>
                  </a:lnTo>
                  <a:lnTo>
                    <a:pt x="645" y="387"/>
                  </a:lnTo>
                  <a:lnTo>
                    <a:pt x="645" y="385"/>
                  </a:lnTo>
                  <a:lnTo>
                    <a:pt x="651" y="361"/>
                  </a:lnTo>
                  <a:lnTo>
                    <a:pt x="656" y="352"/>
                  </a:lnTo>
                  <a:lnTo>
                    <a:pt x="664" y="335"/>
                  </a:lnTo>
                  <a:lnTo>
                    <a:pt x="670" y="325"/>
                  </a:lnTo>
                  <a:moveTo>
                    <a:pt x="828" y="470"/>
                  </a:moveTo>
                  <a:lnTo>
                    <a:pt x="821" y="398"/>
                  </a:lnTo>
                  <a:lnTo>
                    <a:pt x="801" y="332"/>
                  </a:lnTo>
                  <a:lnTo>
                    <a:pt x="801" y="470"/>
                  </a:lnTo>
                  <a:lnTo>
                    <a:pt x="792" y="545"/>
                  </a:lnTo>
                  <a:lnTo>
                    <a:pt x="767" y="615"/>
                  </a:lnTo>
                  <a:lnTo>
                    <a:pt x="728" y="676"/>
                  </a:lnTo>
                  <a:lnTo>
                    <a:pt x="677" y="728"/>
                  </a:lnTo>
                  <a:lnTo>
                    <a:pt x="615" y="767"/>
                  </a:lnTo>
                  <a:lnTo>
                    <a:pt x="546" y="792"/>
                  </a:lnTo>
                  <a:lnTo>
                    <a:pt x="470" y="800"/>
                  </a:lnTo>
                  <a:lnTo>
                    <a:pt x="394" y="792"/>
                  </a:lnTo>
                  <a:lnTo>
                    <a:pt x="324" y="767"/>
                  </a:lnTo>
                  <a:lnTo>
                    <a:pt x="263" y="728"/>
                  </a:lnTo>
                  <a:lnTo>
                    <a:pt x="212" y="676"/>
                  </a:lnTo>
                  <a:lnTo>
                    <a:pt x="173" y="615"/>
                  </a:lnTo>
                  <a:lnTo>
                    <a:pt x="148" y="545"/>
                  </a:lnTo>
                  <a:lnTo>
                    <a:pt x="139" y="470"/>
                  </a:lnTo>
                  <a:lnTo>
                    <a:pt x="148" y="394"/>
                  </a:lnTo>
                  <a:lnTo>
                    <a:pt x="173" y="324"/>
                  </a:lnTo>
                  <a:lnTo>
                    <a:pt x="212" y="263"/>
                  </a:lnTo>
                  <a:lnTo>
                    <a:pt x="263" y="212"/>
                  </a:lnTo>
                  <a:lnTo>
                    <a:pt x="324" y="173"/>
                  </a:lnTo>
                  <a:lnTo>
                    <a:pt x="394" y="148"/>
                  </a:lnTo>
                  <a:lnTo>
                    <a:pt x="470" y="139"/>
                  </a:lnTo>
                  <a:lnTo>
                    <a:pt x="546" y="148"/>
                  </a:lnTo>
                  <a:lnTo>
                    <a:pt x="615" y="173"/>
                  </a:lnTo>
                  <a:lnTo>
                    <a:pt x="677" y="212"/>
                  </a:lnTo>
                  <a:lnTo>
                    <a:pt x="728" y="263"/>
                  </a:lnTo>
                  <a:lnTo>
                    <a:pt x="767" y="324"/>
                  </a:lnTo>
                  <a:lnTo>
                    <a:pt x="792" y="394"/>
                  </a:lnTo>
                  <a:lnTo>
                    <a:pt x="801" y="470"/>
                  </a:lnTo>
                  <a:lnTo>
                    <a:pt x="801" y="332"/>
                  </a:lnTo>
                  <a:lnTo>
                    <a:pt x="800" y="330"/>
                  </a:lnTo>
                  <a:lnTo>
                    <a:pt x="767" y="269"/>
                  </a:lnTo>
                  <a:lnTo>
                    <a:pt x="723" y="216"/>
                  </a:lnTo>
                  <a:lnTo>
                    <a:pt x="670" y="173"/>
                  </a:lnTo>
                  <a:lnTo>
                    <a:pt x="609" y="140"/>
                  </a:lnTo>
                  <a:lnTo>
                    <a:pt x="607" y="139"/>
                  </a:lnTo>
                  <a:lnTo>
                    <a:pt x="542" y="119"/>
                  </a:lnTo>
                  <a:lnTo>
                    <a:pt x="470" y="111"/>
                  </a:lnTo>
                  <a:lnTo>
                    <a:pt x="398" y="119"/>
                  </a:lnTo>
                  <a:lnTo>
                    <a:pt x="330" y="140"/>
                  </a:lnTo>
                  <a:lnTo>
                    <a:pt x="270" y="173"/>
                  </a:lnTo>
                  <a:lnTo>
                    <a:pt x="216" y="216"/>
                  </a:lnTo>
                  <a:lnTo>
                    <a:pt x="173" y="269"/>
                  </a:lnTo>
                  <a:lnTo>
                    <a:pt x="140" y="330"/>
                  </a:lnTo>
                  <a:lnTo>
                    <a:pt x="119" y="398"/>
                  </a:lnTo>
                  <a:lnTo>
                    <a:pt x="111" y="470"/>
                  </a:lnTo>
                  <a:lnTo>
                    <a:pt x="119" y="542"/>
                  </a:lnTo>
                  <a:lnTo>
                    <a:pt x="140" y="609"/>
                  </a:lnTo>
                  <a:lnTo>
                    <a:pt x="173" y="670"/>
                  </a:lnTo>
                  <a:lnTo>
                    <a:pt x="216" y="723"/>
                  </a:lnTo>
                  <a:lnTo>
                    <a:pt x="270" y="767"/>
                  </a:lnTo>
                  <a:lnTo>
                    <a:pt x="330" y="800"/>
                  </a:lnTo>
                  <a:lnTo>
                    <a:pt x="398" y="821"/>
                  </a:lnTo>
                  <a:lnTo>
                    <a:pt x="470" y="828"/>
                  </a:lnTo>
                  <a:lnTo>
                    <a:pt x="542" y="821"/>
                  </a:lnTo>
                  <a:lnTo>
                    <a:pt x="607" y="800"/>
                  </a:lnTo>
                  <a:lnTo>
                    <a:pt x="609" y="800"/>
                  </a:lnTo>
                  <a:lnTo>
                    <a:pt x="670" y="767"/>
                  </a:lnTo>
                  <a:lnTo>
                    <a:pt x="723" y="723"/>
                  </a:lnTo>
                  <a:lnTo>
                    <a:pt x="767" y="670"/>
                  </a:lnTo>
                  <a:lnTo>
                    <a:pt x="800" y="609"/>
                  </a:lnTo>
                  <a:lnTo>
                    <a:pt x="821" y="542"/>
                  </a:lnTo>
                  <a:lnTo>
                    <a:pt x="828" y="470"/>
                  </a:lnTo>
                  <a:moveTo>
                    <a:pt x="885" y="502"/>
                  </a:moveTo>
                  <a:lnTo>
                    <a:pt x="857" y="499"/>
                  </a:lnTo>
                  <a:lnTo>
                    <a:pt x="843" y="571"/>
                  </a:lnTo>
                  <a:lnTo>
                    <a:pt x="816" y="638"/>
                  </a:lnTo>
                  <a:lnTo>
                    <a:pt x="777" y="699"/>
                  </a:lnTo>
                  <a:lnTo>
                    <a:pt x="728" y="752"/>
                  </a:lnTo>
                  <a:lnTo>
                    <a:pt x="669" y="796"/>
                  </a:lnTo>
                  <a:lnTo>
                    <a:pt x="604" y="829"/>
                  </a:lnTo>
                  <a:lnTo>
                    <a:pt x="533" y="849"/>
                  </a:lnTo>
                  <a:lnTo>
                    <a:pt x="460" y="855"/>
                  </a:lnTo>
                  <a:lnTo>
                    <a:pt x="460" y="939"/>
                  </a:lnTo>
                  <a:lnTo>
                    <a:pt x="588" y="882"/>
                  </a:lnTo>
                  <a:lnTo>
                    <a:pt x="660" y="846"/>
                  </a:lnTo>
                  <a:lnTo>
                    <a:pt x="704" y="814"/>
                  </a:lnTo>
                  <a:lnTo>
                    <a:pt x="746" y="773"/>
                  </a:lnTo>
                  <a:lnTo>
                    <a:pt x="797" y="713"/>
                  </a:lnTo>
                  <a:lnTo>
                    <a:pt x="839" y="648"/>
                  </a:lnTo>
                  <a:lnTo>
                    <a:pt x="869" y="578"/>
                  </a:lnTo>
                  <a:lnTo>
                    <a:pt x="885" y="502"/>
                  </a:lnTo>
                  <a:moveTo>
                    <a:pt x="939" y="482"/>
                  </a:moveTo>
                  <a:lnTo>
                    <a:pt x="882" y="355"/>
                  </a:lnTo>
                  <a:lnTo>
                    <a:pt x="846" y="282"/>
                  </a:lnTo>
                  <a:lnTo>
                    <a:pt x="814" y="238"/>
                  </a:lnTo>
                  <a:lnTo>
                    <a:pt x="773" y="196"/>
                  </a:lnTo>
                  <a:lnTo>
                    <a:pt x="713" y="145"/>
                  </a:lnTo>
                  <a:lnTo>
                    <a:pt x="648" y="103"/>
                  </a:lnTo>
                  <a:lnTo>
                    <a:pt x="578" y="74"/>
                  </a:lnTo>
                  <a:lnTo>
                    <a:pt x="502" y="57"/>
                  </a:lnTo>
                  <a:lnTo>
                    <a:pt x="499" y="85"/>
                  </a:lnTo>
                  <a:lnTo>
                    <a:pt x="571" y="99"/>
                  </a:lnTo>
                  <a:lnTo>
                    <a:pt x="638" y="126"/>
                  </a:lnTo>
                  <a:lnTo>
                    <a:pt x="699" y="165"/>
                  </a:lnTo>
                  <a:lnTo>
                    <a:pt x="752" y="214"/>
                  </a:lnTo>
                  <a:lnTo>
                    <a:pt x="797" y="273"/>
                  </a:lnTo>
                  <a:lnTo>
                    <a:pt x="829" y="339"/>
                  </a:lnTo>
                  <a:lnTo>
                    <a:pt x="849" y="409"/>
                  </a:lnTo>
                  <a:lnTo>
                    <a:pt x="855" y="482"/>
                  </a:lnTo>
                  <a:lnTo>
                    <a:pt x="939" y="48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 name="Freeform 7">
              <a:extLst>
                <a:ext uri="{FF2B5EF4-FFF2-40B4-BE49-F238E27FC236}">
                  <a16:creationId xmlns:a16="http://schemas.microsoft.com/office/drawing/2014/main" id="{3BCAAB90-9E23-45F3-AC1B-E96254BA2B30}"/>
                </a:ext>
              </a:extLst>
            </p:cNvPr>
            <p:cNvSpPr>
              <a:spLocks/>
            </p:cNvSpPr>
            <p:nvPr/>
          </p:nvSpPr>
          <p:spPr bwMode="auto">
            <a:xfrm>
              <a:off x="779" y="1040"/>
              <a:ext cx="84" cy="80"/>
            </a:xfrm>
            <a:custGeom>
              <a:avLst/>
              <a:gdLst>
                <a:gd name="T0" fmla="+- 0 862 779"/>
                <a:gd name="T1" fmla="*/ T0 w 84"/>
                <a:gd name="T2" fmla="+- 0 1071 1041"/>
                <a:gd name="T3" fmla="*/ 1071 h 80"/>
                <a:gd name="T4" fmla="+- 0 836 779"/>
                <a:gd name="T5" fmla="*/ T4 w 84"/>
                <a:gd name="T6" fmla="+- 0 1089 1041"/>
                <a:gd name="T7" fmla="*/ 1089 h 80"/>
                <a:gd name="T8" fmla="+- 0 846 779"/>
                <a:gd name="T9" fmla="*/ T8 w 84"/>
                <a:gd name="T10" fmla="+- 0 1120 1041"/>
                <a:gd name="T11" fmla="*/ 1120 h 80"/>
                <a:gd name="T12" fmla="+- 0 821 779"/>
                <a:gd name="T13" fmla="*/ T12 w 84"/>
                <a:gd name="T14" fmla="+- 0 1101 1041"/>
                <a:gd name="T15" fmla="*/ 1101 h 80"/>
                <a:gd name="T16" fmla="+- 0 795 779"/>
                <a:gd name="T17" fmla="*/ T16 w 84"/>
                <a:gd name="T18" fmla="+- 0 1120 1041"/>
                <a:gd name="T19" fmla="*/ 1120 h 80"/>
                <a:gd name="T20" fmla="+- 0 805 779"/>
                <a:gd name="T21" fmla="*/ T20 w 84"/>
                <a:gd name="T22" fmla="+- 0 1089 1041"/>
                <a:gd name="T23" fmla="*/ 1089 h 80"/>
                <a:gd name="T24" fmla="+- 0 779 779"/>
                <a:gd name="T25" fmla="*/ T24 w 84"/>
                <a:gd name="T26" fmla="+- 0 1071 1041"/>
                <a:gd name="T27" fmla="*/ 1071 h 80"/>
                <a:gd name="T28" fmla="+- 0 811 779"/>
                <a:gd name="T29" fmla="*/ T28 w 84"/>
                <a:gd name="T30" fmla="+- 0 1071 1041"/>
                <a:gd name="T31" fmla="*/ 1071 h 80"/>
                <a:gd name="T32" fmla="+- 0 821 779"/>
                <a:gd name="T33" fmla="*/ T32 w 84"/>
                <a:gd name="T34" fmla="+- 0 1041 1041"/>
                <a:gd name="T35" fmla="*/ 1041 h 80"/>
                <a:gd name="T36" fmla="+- 0 830 779"/>
                <a:gd name="T37" fmla="*/ T36 w 84"/>
                <a:gd name="T38" fmla="+- 0 1071 1041"/>
                <a:gd name="T39" fmla="*/ 1071 h 80"/>
                <a:gd name="T40" fmla="+- 0 862 779"/>
                <a:gd name="T41" fmla="*/ T40 w 84"/>
                <a:gd name="T42" fmla="+- 0 1071 1041"/>
                <a:gd name="T43" fmla="*/ 1071 h 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4" h="80">
                  <a:moveTo>
                    <a:pt x="83" y="30"/>
                  </a:moveTo>
                  <a:lnTo>
                    <a:pt x="57" y="48"/>
                  </a:lnTo>
                  <a:lnTo>
                    <a:pt x="67" y="79"/>
                  </a:lnTo>
                  <a:lnTo>
                    <a:pt x="42" y="60"/>
                  </a:lnTo>
                  <a:lnTo>
                    <a:pt x="16" y="79"/>
                  </a:lnTo>
                  <a:lnTo>
                    <a:pt x="26" y="48"/>
                  </a:lnTo>
                  <a:lnTo>
                    <a:pt x="0" y="30"/>
                  </a:lnTo>
                  <a:lnTo>
                    <a:pt x="32" y="30"/>
                  </a:lnTo>
                  <a:lnTo>
                    <a:pt x="42" y="0"/>
                  </a:lnTo>
                  <a:lnTo>
                    <a:pt x="51" y="30"/>
                  </a:lnTo>
                  <a:lnTo>
                    <a:pt x="83" y="30"/>
                  </a:lnTo>
                  <a:close/>
                </a:path>
              </a:pathLst>
            </a:custGeom>
            <a:noFill/>
            <a:ln w="508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9" name="Picture 8">
              <a:extLst>
                <a:ext uri="{FF2B5EF4-FFF2-40B4-BE49-F238E27FC236}">
                  <a16:creationId xmlns:a16="http://schemas.microsoft.com/office/drawing/2014/main" id="{37CDFC88-7A26-467D-B1ED-83225D9DD2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 y="922"/>
              <a:ext cx="184"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5">
              <a:extLst>
                <a:ext uri="{FF2B5EF4-FFF2-40B4-BE49-F238E27FC236}">
                  <a16:creationId xmlns:a16="http://schemas.microsoft.com/office/drawing/2014/main" id="{A82B8C0D-5039-4AB2-928C-A31784F2F7B0}"/>
                </a:ext>
              </a:extLst>
            </p:cNvPr>
            <p:cNvSpPr>
              <a:spLocks/>
            </p:cNvSpPr>
            <p:nvPr/>
          </p:nvSpPr>
          <p:spPr bwMode="auto">
            <a:xfrm>
              <a:off x="562" y="920"/>
              <a:ext cx="184" cy="171"/>
            </a:xfrm>
            <a:custGeom>
              <a:avLst/>
              <a:gdLst>
                <a:gd name="T0" fmla="+- 0 659 563"/>
                <a:gd name="T1" fmla="*/ T0 w 184"/>
                <a:gd name="T2" fmla="+- 0 955 920"/>
                <a:gd name="T3" fmla="*/ 955 h 171"/>
                <a:gd name="T4" fmla="+- 0 622 563"/>
                <a:gd name="T5" fmla="*/ T4 w 184"/>
                <a:gd name="T6" fmla="+- 0 955 920"/>
                <a:gd name="T7" fmla="*/ 955 h 171"/>
                <a:gd name="T8" fmla="+- 0 611 563"/>
                <a:gd name="T9" fmla="*/ T8 w 184"/>
                <a:gd name="T10" fmla="+- 0 920 920"/>
                <a:gd name="T11" fmla="*/ 920 h 171"/>
                <a:gd name="T12" fmla="+- 0 599 563"/>
                <a:gd name="T13" fmla="*/ T12 w 184"/>
                <a:gd name="T14" fmla="+- 0 955 920"/>
                <a:gd name="T15" fmla="*/ 955 h 171"/>
                <a:gd name="T16" fmla="+- 0 563 563"/>
                <a:gd name="T17" fmla="*/ T16 w 184"/>
                <a:gd name="T18" fmla="+- 0 955 920"/>
                <a:gd name="T19" fmla="*/ 955 h 171"/>
                <a:gd name="T20" fmla="+- 0 592 563"/>
                <a:gd name="T21" fmla="*/ T20 w 184"/>
                <a:gd name="T22" fmla="+- 0 977 920"/>
                <a:gd name="T23" fmla="*/ 977 h 171"/>
                <a:gd name="T24" fmla="+- 0 581 563"/>
                <a:gd name="T25" fmla="*/ T24 w 184"/>
                <a:gd name="T26" fmla="+- 0 1012 920"/>
                <a:gd name="T27" fmla="*/ 1012 h 171"/>
                <a:gd name="T28" fmla="+- 0 611 563"/>
                <a:gd name="T29" fmla="*/ T28 w 184"/>
                <a:gd name="T30" fmla="+- 0 990 920"/>
                <a:gd name="T31" fmla="*/ 990 h 171"/>
                <a:gd name="T32" fmla="+- 0 641 563"/>
                <a:gd name="T33" fmla="*/ T32 w 184"/>
                <a:gd name="T34" fmla="+- 0 1012 920"/>
                <a:gd name="T35" fmla="*/ 1012 h 171"/>
                <a:gd name="T36" fmla="+- 0 634 563"/>
                <a:gd name="T37" fmla="*/ T36 w 184"/>
                <a:gd name="T38" fmla="+- 0 990 920"/>
                <a:gd name="T39" fmla="*/ 990 h 171"/>
                <a:gd name="T40" fmla="+- 0 629 563"/>
                <a:gd name="T41" fmla="*/ T40 w 184"/>
                <a:gd name="T42" fmla="+- 0 977 920"/>
                <a:gd name="T43" fmla="*/ 977 h 171"/>
                <a:gd name="T44" fmla="+- 0 659 563"/>
                <a:gd name="T45" fmla="*/ T44 w 184"/>
                <a:gd name="T46" fmla="+- 0 955 920"/>
                <a:gd name="T47" fmla="*/ 955 h 171"/>
                <a:gd name="T48" fmla="+- 0 746 563"/>
                <a:gd name="T49" fmla="*/ T48 w 184"/>
                <a:gd name="T50" fmla="+- 0 1034 920"/>
                <a:gd name="T51" fmla="*/ 1034 h 171"/>
                <a:gd name="T52" fmla="+- 0 709 563"/>
                <a:gd name="T53" fmla="*/ T52 w 184"/>
                <a:gd name="T54" fmla="+- 0 1034 920"/>
                <a:gd name="T55" fmla="*/ 1034 h 171"/>
                <a:gd name="T56" fmla="+- 0 698 563"/>
                <a:gd name="T57" fmla="*/ T56 w 184"/>
                <a:gd name="T58" fmla="+- 0 999 920"/>
                <a:gd name="T59" fmla="*/ 999 h 171"/>
                <a:gd name="T60" fmla="+- 0 686 563"/>
                <a:gd name="T61" fmla="*/ T60 w 184"/>
                <a:gd name="T62" fmla="+- 0 1034 920"/>
                <a:gd name="T63" fmla="*/ 1034 h 171"/>
                <a:gd name="T64" fmla="+- 0 650 563"/>
                <a:gd name="T65" fmla="*/ T64 w 184"/>
                <a:gd name="T66" fmla="+- 0 1034 920"/>
                <a:gd name="T67" fmla="*/ 1034 h 171"/>
                <a:gd name="T68" fmla="+- 0 679 563"/>
                <a:gd name="T69" fmla="*/ T68 w 184"/>
                <a:gd name="T70" fmla="+- 0 1055 920"/>
                <a:gd name="T71" fmla="*/ 1055 h 171"/>
                <a:gd name="T72" fmla="+- 0 668 563"/>
                <a:gd name="T73" fmla="*/ T72 w 184"/>
                <a:gd name="T74" fmla="+- 0 1090 920"/>
                <a:gd name="T75" fmla="*/ 1090 h 171"/>
                <a:gd name="T76" fmla="+- 0 698 563"/>
                <a:gd name="T77" fmla="*/ T76 w 184"/>
                <a:gd name="T78" fmla="+- 0 1069 920"/>
                <a:gd name="T79" fmla="*/ 1069 h 171"/>
                <a:gd name="T80" fmla="+- 0 728 563"/>
                <a:gd name="T81" fmla="*/ T80 w 184"/>
                <a:gd name="T82" fmla="+- 0 1090 920"/>
                <a:gd name="T83" fmla="*/ 1090 h 171"/>
                <a:gd name="T84" fmla="+- 0 721 563"/>
                <a:gd name="T85" fmla="*/ T84 w 184"/>
                <a:gd name="T86" fmla="+- 0 1069 920"/>
                <a:gd name="T87" fmla="*/ 1069 h 171"/>
                <a:gd name="T88" fmla="+- 0 716 563"/>
                <a:gd name="T89" fmla="*/ T88 w 184"/>
                <a:gd name="T90" fmla="+- 0 1055 920"/>
                <a:gd name="T91" fmla="*/ 1055 h 171"/>
                <a:gd name="T92" fmla="+- 0 746 563"/>
                <a:gd name="T93" fmla="*/ T92 w 184"/>
                <a:gd name="T94" fmla="+- 0 1034 920"/>
                <a:gd name="T95" fmla="*/ 1034 h 1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184" h="171">
                  <a:moveTo>
                    <a:pt x="96" y="35"/>
                  </a:moveTo>
                  <a:lnTo>
                    <a:pt x="59" y="35"/>
                  </a:lnTo>
                  <a:lnTo>
                    <a:pt x="48" y="0"/>
                  </a:lnTo>
                  <a:lnTo>
                    <a:pt x="36" y="35"/>
                  </a:lnTo>
                  <a:lnTo>
                    <a:pt x="0" y="35"/>
                  </a:lnTo>
                  <a:lnTo>
                    <a:pt x="29" y="57"/>
                  </a:lnTo>
                  <a:lnTo>
                    <a:pt x="18" y="92"/>
                  </a:lnTo>
                  <a:lnTo>
                    <a:pt x="48" y="70"/>
                  </a:lnTo>
                  <a:lnTo>
                    <a:pt x="78" y="92"/>
                  </a:lnTo>
                  <a:lnTo>
                    <a:pt x="71" y="70"/>
                  </a:lnTo>
                  <a:lnTo>
                    <a:pt x="66" y="57"/>
                  </a:lnTo>
                  <a:lnTo>
                    <a:pt x="96" y="35"/>
                  </a:lnTo>
                  <a:moveTo>
                    <a:pt x="183" y="114"/>
                  </a:moveTo>
                  <a:lnTo>
                    <a:pt x="146" y="114"/>
                  </a:lnTo>
                  <a:lnTo>
                    <a:pt x="135" y="79"/>
                  </a:lnTo>
                  <a:lnTo>
                    <a:pt x="123" y="114"/>
                  </a:lnTo>
                  <a:lnTo>
                    <a:pt x="87" y="114"/>
                  </a:lnTo>
                  <a:lnTo>
                    <a:pt x="116" y="135"/>
                  </a:lnTo>
                  <a:lnTo>
                    <a:pt x="105" y="170"/>
                  </a:lnTo>
                  <a:lnTo>
                    <a:pt x="135" y="149"/>
                  </a:lnTo>
                  <a:lnTo>
                    <a:pt x="165" y="170"/>
                  </a:lnTo>
                  <a:lnTo>
                    <a:pt x="158" y="149"/>
                  </a:lnTo>
                  <a:lnTo>
                    <a:pt x="153" y="135"/>
                  </a:lnTo>
                  <a:lnTo>
                    <a:pt x="183" y="11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 name="Text Box 4">
              <a:extLst>
                <a:ext uri="{FF2B5EF4-FFF2-40B4-BE49-F238E27FC236}">
                  <a16:creationId xmlns:a16="http://schemas.microsoft.com/office/drawing/2014/main" id="{4B6B09BA-453C-4C22-9845-1163B096A398}"/>
                </a:ext>
              </a:extLst>
            </p:cNvPr>
            <p:cNvSpPr txBox="1">
              <a:spLocks noChangeArrowheads="1"/>
            </p:cNvSpPr>
            <p:nvPr/>
          </p:nvSpPr>
          <p:spPr bwMode="auto">
            <a:xfrm>
              <a:off x="1598" y="322"/>
              <a:ext cx="3007"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15000"/>
                </a:lnSpc>
                <a:spcBef>
                  <a:spcPts val="415"/>
                </a:spcBef>
                <a:spcAft>
                  <a:spcPts val="1000"/>
                </a:spcAft>
              </a:pPr>
              <a:r>
                <a:rPr lang="en-US" sz="1900" b="1">
                  <a:solidFill>
                    <a:srgbClr val="FFFFFF"/>
                  </a:solidFill>
                  <a:effectLst/>
                  <a:latin typeface="Calibri" panose="020F0502020204030204" pitchFamily="34" charset="0"/>
                  <a:ea typeface="Calibri" panose="020F0502020204030204" pitchFamily="34" charset="0"/>
                </a:rPr>
                <a:t>Northern Border</a:t>
              </a:r>
              <a:endParaRPr lang="en-US" sz="1100">
                <a:solidFill>
                  <a:srgbClr val="000000"/>
                </a:solidFill>
                <a:effectLst/>
                <a:latin typeface="Calibri" panose="020F0502020204030204" pitchFamily="34" charset="0"/>
                <a:ea typeface="Calibri" panose="020F0502020204030204" pitchFamily="34" charset="0"/>
              </a:endParaRPr>
            </a:p>
          </p:txBody>
        </p:sp>
        <p:sp>
          <p:nvSpPr>
            <p:cNvPr id="12" name="Text Box 3">
              <a:extLst>
                <a:ext uri="{FF2B5EF4-FFF2-40B4-BE49-F238E27FC236}">
                  <a16:creationId xmlns:a16="http://schemas.microsoft.com/office/drawing/2014/main" id="{7C496376-8938-4F72-9D17-65FF7330B734}"/>
                </a:ext>
              </a:extLst>
            </p:cNvPr>
            <p:cNvSpPr txBox="1">
              <a:spLocks noChangeArrowheads="1"/>
            </p:cNvSpPr>
            <p:nvPr/>
          </p:nvSpPr>
          <p:spPr bwMode="auto">
            <a:xfrm>
              <a:off x="1598" y="701"/>
              <a:ext cx="4001"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15000"/>
                </a:lnSpc>
                <a:spcBef>
                  <a:spcPts val="415"/>
                </a:spcBef>
                <a:spcAft>
                  <a:spcPts val="1000"/>
                </a:spcAft>
              </a:pPr>
              <a:r>
                <a:rPr lang="en-US" sz="1900" b="1">
                  <a:solidFill>
                    <a:srgbClr val="FFFFFF"/>
                  </a:solidFill>
                  <a:effectLst/>
                  <a:latin typeface="Calibri" panose="020F0502020204030204" pitchFamily="34" charset="0"/>
                  <a:ea typeface="Calibri" panose="020F0502020204030204" pitchFamily="34" charset="0"/>
                </a:rPr>
                <a:t>Regional Commission</a:t>
              </a:r>
              <a:endParaRPr lang="en-US" sz="1100">
                <a:solidFill>
                  <a:srgbClr val="000000"/>
                </a:solidFill>
                <a:effectLst/>
                <a:latin typeface="Calibri" panose="020F0502020204030204" pitchFamily="34" charset="0"/>
                <a:ea typeface="Calibri" panose="020F0502020204030204" pitchFamily="34" charset="0"/>
              </a:endParaRPr>
            </a:p>
          </p:txBody>
        </p:sp>
      </p:grpSp>
      <p:sp>
        <p:nvSpPr>
          <p:cNvPr id="3" name="TextBox 2">
            <a:extLst>
              <a:ext uri="{FF2B5EF4-FFF2-40B4-BE49-F238E27FC236}">
                <a16:creationId xmlns:a16="http://schemas.microsoft.com/office/drawing/2014/main" id="{AEB360DD-5119-DFFE-D0D6-A3CD618A8014}"/>
              </a:ext>
            </a:extLst>
          </p:cNvPr>
          <p:cNvSpPr txBox="1"/>
          <p:nvPr/>
        </p:nvSpPr>
        <p:spPr>
          <a:xfrm>
            <a:off x="333373" y="2152249"/>
            <a:ext cx="11525250"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000000"/>
                </a:solidFill>
                <a:highlight>
                  <a:srgbClr val="FFFFFF"/>
                </a:highlight>
                <a:latin typeface="Verdana"/>
                <a:ea typeface="Verdana"/>
              </a:rPr>
              <a:t>Review the completed SF-424cbw for common issues and errors:</a:t>
            </a:r>
            <a:endParaRPr lang="en-US">
              <a:solidFill>
                <a:srgbClr val="000000"/>
              </a:solidFill>
              <a:latin typeface="Calibri" panose="020F0502020204030204"/>
              <a:ea typeface="Verdana"/>
              <a:cs typeface="Calibri" panose="020F0502020204030204"/>
            </a:endParaRPr>
          </a:p>
          <a:p>
            <a:pPr marL="342900" indent="-342900">
              <a:buFont typeface="Arial"/>
              <a:buChar char="•"/>
            </a:pPr>
            <a:r>
              <a:rPr lang="en-US" sz="2400">
                <a:solidFill>
                  <a:srgbClr val="000000"/>
                </a:solidFill>
                <a:highlight>
                  <a:srgbClr val="FFFFFF"/>
                </a:highlight>
                <a:latin typeface="Verdana"/>
                <a:ea typeface="Verdana"/>
              </a:rPr>
              <a:t>Each line item cost has a description</a:t>
            </a:r>
          </a:p>
          <a:p>
            <a:pPr marL="342900" indent="-342900">
              <a:buFont typeface="Arial"/>
              <a:buChar char="•"/>
            </a:pPr>
            <a:r>
              <a:rPr lang="en-US" sz="2400">
                <a:solidFill>
                  <a:srgbClr val="000000"/>
                </a:solidFill>
                <a:highlight>
                  <a:srgbClr val="FFFFFF"/>
                </a:highlight>
                <a:latin typeface="Verdana"/>
                <a:ea typeface="Verdana"/>
              </a:rPr>
              <a:t>Estimated costs are equal to sum of contributions from all shares</a:t>
            </a:r>
            <a:endParaRPr lang="en-US"/>
          </a:p>
          <a:p>
            <a:pPr marL="342900" indent="-342900">
              <a:buFont typeface="Arial"/>
              <a:buChar char="•"/>
            </a:pPr>
            <a:r>
              <a:rPr lang="en-US" sz="2400">
                <a:solidFill>
                  <a:srgbClr val="000000"/>
                </a:solidFill>
                <a:highlight>
                  <a:srgbClr val="FFFFFF"/>
                </a:highlight>
                <a:latin typeface="Verdana"/>
                <a:ea typeface="Verdana"/>
              </a:rPr>
              <a:t>Total of NBRC Share (Column G) matches the NBRC requested amount and does not exceed the amount your project is eligible for</a:t>
            </a:r>
          </a:p>
          <a:p>
            <a:pPr marL="342900" indent="-342900">
              <a:buFont typeface="Arial"/>
              <a:buChar char="•"/>
            </a:pPr>
            <a:r>
              <a:rPr lang="en-US" sz="2400">
                <a:solidFill>
                  <a:srgbClr val="000000"/>
                </a:solidFill>
                <a:highlight>
                  <a:srgbClr val="FFFFFF"/>
                </a:highlight>
                <a:latin typeface="Verdana"/>
                <a:ea typeface="Verdana"/>
              </a:rPr>
              <a:t>NBRC Share + Other Federal Funds (Column G+K) does not exceed 80% of the total project costs.  </a:t>
            </a:r>
          </a:p>
          <a:p>
            <a:pPr marL="342900" indent="-342900">
              <a:buFont typeface="Arial"/>
              <a:buChar char="•"/>
            </a:pPr>
            <a:r>
              <a:rPr lang="en-US" sz="2400">
                <a:highlight>
                  <a:srgbClr val="FFFFFF"/>
                </a:highlight>
                <a:latin typeface="Verdana"/>
                <a:ea typeface="Verdana"/>
              </a:rPr>
              <a:t>Projects in distressed counties must meet a minimum 20% match and  the 80% Federal Cap </a:t>
            </a:r>
            <a:endParaRPr lang="en-US" sz="2400">
              <a:cs typeface="Calibri"/>
            </a:endParaRPr>
          </a:p>
          <a:p>
            <a:pPr marL="342900" indent="-342900">
              <a:buFont typeface="Arial"/>
              <a:buChar char="•"/>
            </a:pPr>
            <a:r>
              <a:rPr lang="en-US" sz="2400">
                <a:solidFill>
                  <a:srgbClr val="000000"/>
                </a:solidFill>
                <a:highlight>
                  <a:srgbClr val="FFFFFF"/>
                </a:highlight>
                <a:latin typeface="Verdana"/>
                <a:ea typeface="Verdana"/>
              </a:rPr>
              <a:t>Row</a:t>
            </a:r>
            <a:r>
              <a:rPr lang="en-US" sz="2400" b="0" i="0">
                <a:solidFill>
                  <a:srgbClr val="000000"/>
                </a:solidFill>
                <a:effectLst/>
                <a:highlight>
                  <a:srgbClr val="FFFFFF"/>
                </a:highlight>
                <a:latin typeface="Verdana"/>
                <a:ea typeface="Verdana"/>
              </a:rPr>
              <a:t> and column totals need to match information provided in the Budget Periods Table, Funding Sources Table and the SF-424.</a:t>
            </a:r>
            <a:r>
              <a:rPr lang="en-US" sz="2400">
                <a:solidFill>
                  <a:srgbClr val="000000"/>
                </a:solidFill>
                <a:highlight>
                  <a:srgbClr val="FFFFFF"/>
                </a:highlight>
                <a:latin typeface="Verdana"/>
                <a:ea typeface="Verdana"/>
              </a:rPr>
              <a:t> Tip: </a:t>
            </a:r>
            <a:r>
              <a:rPr lang="en-US" sz="2400">
                <a:highlight>
                  <a:srgbClr val="FFFFFF"/>
                </a:highlight>
                <a:latin typeface="Verdana"/>
                <a:ea typeface="Verdana"/>
                <a:cs typeface="Calibri"/>
              </a:rPr>
              <a:t>Use the SF424cbw Summary tab to easily view totals.</a:t>
            </a:r>
            <a:endParaRPr lang="en-US">
              <a:latin typeface="Calibri" panose="020F0502020204030204"/>
              <a:ea typeface="Verdana"/>
              <a:cs typeface="Calibri"/>
            </a:endParaRPr>
          </a:p>
        </p:txBody>
      </p:sp>
      <p:sp>
        <p:nvSpPr>
          <p:cNvPr id="21" name="Title 1">
            <a:extLst>
              <a:ext uri="{FF2B5EF4-FFF2-40B4-BE49-F238E27FC236}">
                <a16:creationId xmlns:a16="http://schemas.microsoft.com/office/drawing/2014/main" id="{C98AA002-E318-171F-49A0-8D74E59C41B2}"/>
              </a:ext>
            </a:extLst>
          </p:cNvPr>
          <p:cNvSpPr>
            <a:spLocks noGrp="1"/>
          </p:cNvSpPr>
          <p:nvPr>
            <p:ph type="ctrTitle"/>
          </p:nvPr>
        </p:nvSpPr>
        <p:spPr>
          <a:xfrm>
            <a:off x="-1" y="1350249"/>
            <a:ext cx="12191999" cy="702518"/>
          </a:xfrm>
        </p:spPr>
        <p:txBody>
          <a:bodyPr>
            <a:normAutofit/>
          </a:bodyPr>
          <a:lstStyle/>
          <a:p>
            <a:r>
              <a:rPr lang="en-US" sz="4000" b="1">
                <a:latin typeface="Verdana"/>
                <a:ea typeface="Verdana"/>
              </a:rPr>
              <a:t>Reviewing the SF-424cbw</a:t>
            </a:r>
            <a:endParaRPr lang="en-US"/>
          </a:p>
        </p:txBody>
      </p:sp>
    </p:spTree>
    <p:extLst>
      <p:ext uri="{BB962C8B-B14F-4D97-AF65-F5344CB8AC3E}">
        <p14:creationId xmlns:p14="http://schemas.microsoft.com/office/powerpoint/2010/main" val="1496879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B3AF801-4A3C-4877-945E-FF86030D2349}"/>
              </a:ext>
            </a:extLst>
          </p:cNvPr>
          <p:cNvGrpSpPr>
            <a:grpSpLocks/>
          </p:cNvGrpSpPr>
          <p:nvPr/>
        </p:nvGrpSpPr>
        <p:grpSpPr bwMode="auto">
          <a:xfrm>
            <a:off x="-1" y="0"/>
            <a:ext cx="12192000" cy="1340919"/>
            <a:chOff x="0" y="-39"/>
            <a:chExt cx="12240" cy="1880"/>
          </a:xfrm>
        </p:grpSpPr>
        <p:sp>
          <p:nvSpPr>
            <p:cNvPr id="5" name="AutoShape 10">
              <a:extLst>
                <a:ext uri="{FF2B5EF4-FFF2-40B4-BE49-F238E27FC236}">
                  <a16:creationId xmlns:a16="http://schemas.microsoft.com/office/drawing/2014/main" id="{F59D35A9-79E0-4FBE-A222-D63D5897D380}"/>
                </a:ext>
              </a:extLst>
            </p:cNvPr>
            <p:cNvSpPr>
              <a:spLocks/>
            </p:cNvSpPr>
            <p:nvPr/>
          </p:nvSpPr>
          <p:spPr bwMode="auto">
            <a:xfrm>
              <a:off x="0" y="5"/>
              <a:ext cx="12240" cy="1836"/>
            </a:xfrm>
            <a:custGeom>
              <a:avLst/>
              <a:gdLst>
                <a:gd name="T0" fmla="*/ 12240 w 12240"/>
                <a:gd name="T1" fmla="+- 0 5 5"/>
                <a:gd name="T2" fmla="*/ 5 h 1836"/>
                <a:gd name="T3" fmla="*/ 0 w 12240"/>
                <a:gd name="T4" fmla="+- 0 5 5"/>
                <a:gd name="T5" fmla="*/ 5 h 1836"/>
                <a:gd name="T6" fmla="*/ 0 w 12240"/>
                <a:gd name="T7" fmla="+- 0 1603 5"/>
                <a:gd name="T8" fmla="*/ 1603 h 1836"/>
                <a:gd name="T9" fmla="*/ 18 w 12240"/>
                <a:gd name="T10" fmla="+- 0 1607 5"/>
                <a:gd name="T11" fmla="*/ 1607 h 1836"/>
                <a:gd name="T12" fmla="*/ 152 w 12240"/>
                <a:gd name="T13" fmla="+- 0 1636 5"/>
                <a:gd name="T14" fmla="*/ 1636 h 1836"/>
                <a:gd name="T15" fmla="*/ 288 w 12240"/>
                <a:gd name="T16" fmla="+- 0 1663 5"/>
                <a:gd name="T17" fmla="*/ 1663 h 1836"/>
                <a:gd name="T18" fmla="*/ 427 w 12240"/>
                <a:gd name="T19" fmla="+- 0 1687 5"/>
                <a:gd name="T20" fmla="*/ 1687 h 1836"/>
                <a:gd name="T21" fmla="*/ 567 w 12240"/>
                <a:gd name="T22" fmla="+- 0 1710 5"/>
                <a:gd name="T23" fmla="*/ 1710 h 1836"/>
                <a:gd name="T24" fmla="*/ 709 w 12240"/>
                <a:gd name="T25" fmla="+- 0 1730 5"/>
                <a:gd name="T26" fmla="*/ 1730 h 1836"/>
                <a:gd name="T27" fmla="*/ 853 w 12240"/>
                <a:gd name="T28" fmla="+- 0 1749 5"/>
                <a:gd name="T29" fmla="*/ 1749 h 1836"/>
                <a:gd name="T30" fmla="*/ 998 w 12240"/>
                <a:gd name="T31" fmla="+- 0 1766 5"/>
                <a:gd name="T32" fmla="*/ 1766 h 1836"/>
                <a:gd name="T33" fmla="*/ 1220 w 12240"/>
                <a:gd name="T34" fmla="+- 0 1787 5"/>
                <a:gd name="T35" fmla="*/ 1787 h 1836"/>
                <a:gd name="T36" fmla="*/ 1445 w 12240"/>
                <a:gd name="T37" fmla="+- 0 1805 5"/>
                <a:gd name="T38" fmla="*/ 1805 h 1836"/>
                <a:gd name="T39" fmla="*/ 1674 w 12240"/>
                <a:gd name="T40" fmla="+- 0 1819 5"/>
                <a:gd name="T41" fmla="*/ 1819 h 1836"/>
                <a:gd name="T42" fmla="*/ 1906 w 12240"/>
                <a:gd name="T43" fmla="+- 0 1830 5"/>
                <a:gd name="T44" fmla="*/ 1830 h 1836"/>
                <a:gd name="T45" fmla="*/ 2220 w 12240"/>
                <a:gd name="T46" fmla="+- 0 1838 5"/>
                <a:gd name="T47" fmla="*/ 1838 h 1836"/>
                <a:gd name="T48" fmla="*/ 2538 w 12240"/>
                <a:gd name="T49" fmla="+- 0 1841 5"/>
                <a:gd name="T50" fmla="*/ 1841 h 1836"/>
                <a:gd name="T51" fmla="*/ 2943 w 12240"/>
                <a:gd name="T52" fmla="+- 0 1836 5"/>
                <a:gd name="T53" fmla="*/ 1836 h 1836"/>
                <a:gd name="T54" fmla="*/ 3354 w 12240"/>
                <a:gd name="T55" fmla="+- 0 1824 5"/>
                <a:gd name="T56" fmla="*/ 1824 h 1836"/>
                <a:gd name="T57" fmla="*/ 3854 w 12240"/>
                <a:gd name="T58" fmla="+- 0 1801 5"/>
                <a:gd name="T59" fmla="*/ 1801 h 1836"/>
                <a:gd name="T60" fmla="*/ 4530 w 12240"/>
                <a:gd name="T61" fmla="+- 0 1756 5"/>
                <a:gd name="T62" fmla="*/ 1756 h 1836"/>
                <a:gd name="T63" fmla="*/ 5470 w 12240"/>
                <a:gd name="T64" fmla="+- 0 1675 5"/>
                <a:gd name="T65" fmla="*/ 1675 h 1836"/>
                <a:gd name="T66" fmla="*/ 9340 w 12240"/>
                <a:gd name="T67" fmla="+- 0 1260 5"/>
                <a:gd name="T68" fmla="*/ 1260 h 1836"/>
                <a:gd name="T69" fmla="*/ 10048 w 12240"/>
                <a:gd name="T70" fmla="+- 0 1197 5"/>
                <a:gd name="T71" fmla="*/ 1197 h 1836"/>
                <a:gd name="T72" fmla="*/ 10579 w 12240"/>
                <a:gd name="T73" fmla="+- 0 1159 5"/>
                <a:gd name="T74" fmla="*/ 1159 h 1836"/>
                <a:gd name="T75" fmla="*/ 10946 w 12240"/>
                <a:gd name="T76" fmla="+- 0 1139 5"/>
                <a:gd name="T77" fmla="*/ 1139 h 1836"/>
                <a:gd name="T78" fmla="*/ 11302 w 12240"/>
                <a:gd name="T79" fmla="+- 0 1125 5"/>
                <a:gd name="T80" fmla="*/ 1125 h 1836"/>
                <a:gd name="T81" fmla="*/ 11579 w 12240"/>
                <a:gd name="T82" fmla="+- 0 1120 5"/>
                <a:gd name="T83" fmla="*/ 1120 h 1836"/>
                <a:gd name="T84" fmla="*/ 12240 w 12240"/>
                <a:gd name="T85" fmla="+- 0 1120 5"/>
                <a:gd name="T86" fmla="*/ 1120 h 1836"/>
                <a:gd name="T87" fmla="*/ 12240 w 12240"/>
                <a:gd name="T88" fmla="+- 0 5 5"/>
                <a:gd name="T89" fmla="*/ 5 h 1836"/>
                <a:gd name="T90" fmla="*/ 12240 w 12240"/>
                <a:gd name="T91" fmla="+- 0 1120 5"/>
                <a:gd name="T92" fmla="*/ 1120 h 1836"/>
                <a:gd name="T93" fmla="*/ 11714 w 12240"/>
                <a:gd name="T94" fmla="+- 0 1120 5"/>
                <a:gd name="T95" fmla="*/ 1120 h 1836"/>
                <a:gd name="T96" fmla="*/ 11847 w 12240"/>
                <a:gd name="T97" fmla="+- 0 1120 5"/>
                <a:gd name="T98" fmla="*/ 1120 h 1836"/>
                <a:gd name="T99" fmla="*/ 12043 w 12240"/>
                <a:gd name="T100" fmla="+- 0 1124 5"/>
                <a:gd name="T101" fmla="*/ 1124 h 1836"/>
                <a:gd name="T102" fmla="*/ 12240 w 12240"/>
                <a:gd name="T103" fmla="+- 0 1131 5"/>
                <a:gd name="T104" fmla="*/ 1131 h 1836"/>
                <a:gd name="T105" fmla="*/ 12240 w 12240"/>
                <a:gd name="T106" fmla="+- 0 1120 5"/>
                <a:gd name="T107" fmla="*/ 1120 h 1836"/>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Lst>
              <a:rect l="0" t="0" r="r" b="b"/>
              <a:pathLst>
                <a:path w="12240" h="1836">
                  <a:moveTo>
                    <a:pt x="12240" y="0"/>
                  </a:moveTo>
                  <a:lnTo>
                    <a:pt x="0" y="0"/>
                  </a:lnTo>
                  <a:lnTo>
                    <a:pt x="0" y="1598"/>
                  </a:lnTo>
                  <a:lnTo>
                    <a:pt x="18" y="1602"/>
                  </a:lnTo>
                  <a:lnTo>
                    <a:pt x="152" y="1631"/>
                  </a:lnTo>
                  <a:lnTo>
                    <a:pt x="288" y="1658"/>
                  </a:lnTo>
                  <a:lnTo>
                    <a:pt x="427" y="1682"/>
                  </a:lnTo>
                  <a:lnTo>
                    <a:pt x="567" y="1705"/>
                  </a:lnTo>
                  <a:lnTo>
                    <a:pt x="709" y="1725"/>
                  </a:lnTo>
                  <a:lnTo>
                    <a:pt x="853" y="1744"/>
                  </a:lnTo>
                  <a:lnTo>
                    <a:pt x="998" y="1761"/>
                  </a:lnTo>
                  <a:lnTo>
                    <a:pt x="1220" y="1782"/>
                  </a:lnTo>
                  <a:lnTo>
                    <a:pt x="1445" y="1800"/>
                  </a:lnTo>
                  <a:lnTo>
                    <a:pt x="1674" y="1814"/>
                  </a:lnTo>
                  <a:lnTo>
                    <a:pt x="1906" y="1825"/>
                  </a:lnTo>
                  <a:lnTo>
                    <a:pt x="2220" y="1833"/>
                  </a:lnTo>
                  <a:lnTo>
                    <a:pt x="2538" y="1836"/>
                  </a:lnTo>
                  <a:lnTo>
                    <a:pt x="2943" y="1831"/>
                  </a:lnTo>
                  <a:lnTo>
                    <a:pt x="3354" y="1819"/>
                  </a:lnTo>
                  <a:lnTo>
                    <a:pt x="3854" y="1796"/>
                  </a:lnTo>
                  <a:lnTo>
                    <a:pt x="4530" y="1751"/>
                  </a:lnTo>
                  <a:lnTo>
                    <a:pt x="5470" y="1670"/>
                  </a:lnTo>
                  <a:lnTo>
                    <a:pt x="9340" y="1255"/>
                  </a:lnTo>
                  <a:lnTo>
                    <a:pt x="10048" y="1192"/>
                  </a:lnTo>
                  <a:lnTo>
                    <a:pt x="10579" y="1154"/>
                  </a:lnTo>
                  <a:lnTo>
                    <a:pt x="10946" y="1134"/>
                  </a:lnTo>
                  <a:lnTo>
                    <a:pt x="11302" y="1120"/>
                  </a:lnTo>
                  <a:lnTo>
                    <a:pt x="11579" y="1115"/>
                  </a:lnTo>
                  <a:lnTo>
                    <a:pt x="12240" y="1115"/>
                  </a:lnTo>
                  <a:lnTo>
                    <a:pt x="12240" y="0"/>
                  </a:lnTo>
                  <a:close/>
                  <a:moveTo>
                    <a:pt x="12240" y="1115"/>
                  </a:moveTo>
                  <a:lnTo>
                    <a:pt x="11714" y="1115"/>
                  </a:lnTo>
                  <a:lnTo>
                    <a:pt x="11847" y="1115"/>
                  </a:lnTo>
                  <a:lnTo>
                    <a:pt x="12043" y="1119"/>
                  </a:lnTo>
                  <a:lnTo>
                    <a:pt x="12240" y="1126"/>
                  </a:lnTo>
                  <a:lnTo>
                    <a:pt x="12240" y="1115"/>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 name="AutoShape 9">
              <a:extLst>
                <a:ext uri="{FF2B5EF4-FFF2-40B4-BE49-F238E27FC236}">
                  <a16:creationId xmlns:a16="http://schemas.microsoft.com/office/drawing/2014/main" id="{BD70B397-4ED2-4EA6-8E47-BDB427F06E6F}"/>
                </a:ext>
              </a:extLst>
            </p:cNvPr>
            <p:cNvSpPr>
              <a:spLocks/>
            </p:cNvSpPr>
            <p:nvPr/>
          </p:nvSpPr>
          <p:spPr bwMode="auto">
            <a:xfrm>
              <a:off x="0" y="-39"/>
              <a:ext cx="12240" cy="1722"/>
            </a:xfrm>
            <a:custGeom>
              <a:avLst/>
              <a:gdLst>
                <a:gd name="T0" fmla="*/ 12240 w 12240"/>
                <a:gd name="T1" fmla="*/ 0 h 1683"/>
                <a:gd name="T2" fmla="*/ 0 w 12240"/>
                <a:gd name="T3" fmla="*/ 0 h 1683"/>
                <a:gd name="T4" fmla="*/ 0 w 12240"/>
                <a:gd name="T5" fmla="*/ 1445 h 1683"/>
                <a:gd name="T6" fmla="*/ 18 w 12240"/>
                <a:gd name="T7" fmla="*/ 1449 h 1683"/>
                <a:gd name="T8" fmla="*/ 152 w 12240"/>
                <a:gd name="T9" fmla="*/ 1478 h 1683"/>
                <a:gd name="T10" fmla="*/ 288 w 12240"/>
                <a:gd name="T11" fmla="*/ 1505 h 1683"/>
                <a:gd name="T12" fmla="*/ 427 w 12240"/>
                <a:gd name="T13" fmla="*/ 1529 h 1683"/>
                <a:gd name="T14" fmla="*/ 567 w 12240"/>
                <a:gd name="T15" fmla="*/ 1552 h 1683"/>
                <a:gd name="T16" fmla="*/ 709 w 12240"/>
                <a:gd name="T17" fmla="*/ 1572 h 1683"/>
                <a:gd name="T18" fmla="*/ 853 w 12240"/>
                <a:gd name="T19" fmla="*/ 1591 h 1683"/>
                <a:gd name="T20" fmla="*/ 998 w 12240"/>
                <a:gd name="T21" fmla="*/ 1608 h 1683"/>
                <a:gd name="T22" fmla="*/ 1220 w 12240"/>
                <a:gd name="T23" fmla="*/ 1630 h 1683"/>
                <a:gd name="T24" fmla="*/ 1445 w 12240"/>
                <a:gd name="T25" fmla="*/ 1647 h 1683"/>
                <a:gd name="T26" fmla="*/ 1674 w 12240"/>
                <a:gd name="T27" fmla="*/ 1661 h 1683"/>
                <a:gd name="T28" fmla="*/ 1906 w 12240"/>
                <a:gd name="T29" fmla="*/ 1672 h 1683"/>
                <a:gd name="T30" fmla="*/ 2220 w 12240"/>
                <a:gd name="T31" fmla="*/ 1680 h 1683"/>
                <a:gd name="T32" fmla="*/ 2538 w 12240"/>
                <a:gd name="T33" fmla="*/ 1683 h 1683"/>
                <a:gd name="T34" fmla="*/ 2943 w 12240"/>
                <a:gd name="T35" fmla="*/ 1678 h 1683"/>
                <a:gd name="T36" fmla="*/ 3354 w 12240"/>
                <a:gd name="T37" fmla="*/ 1667 h 1683"/>
                <a:gd name="T38" fmla="*/ 3854 w 12240"/>
                <a:gd name="T39" fmla="*/ 1643 h 1683"/>
                <a:gd name="T40" fmla="*/ 4530 w 12240"/>
                <a:gd name="T41" fmla="*/ 1598 h 1683"/>
                <a:gd name="T42" fmla="*/ 5470 w 12240"/>
                <a:gd name="T43" fmla="*/ 1517 h 1683"/>
                <a:gd name="T44" fmla="*/ 9340 w 12240"/>
                <a:gd name="T45" fmla="*/ 1102 h 1683"/>
                <a:gd name="T46" fmla="*/ 10048 w 12240"/>
                <a:gd name="T47" fmla="*/ 1039 h 1683"/>
                <a:gd name="T48" fmla="*/ 10579 w 12240"/>
                <a:gd name="T49" fmla="*/ 1001 h 1683"/>
                <a:gd name="T50" fmla="*/ 10946 w 12240"/>
                <a:gd name="T51" fmla="*/ 981 h 1683"/>
                <a:gd name="T52" fmla="*/ 11302 w 12240"/>
                <a:gd name="T53" fmla="*/ 968 h 1683"/>
                <a:gd name="T54" fmla="*/ 11579 w 12240"/>
                <a:gd name="T55" fmla="*/ 962 h 1683"/>
                <a:gd name="T56" fmla="*/ 12240 w 12240"/>
                <a:gd name="T57" fmla="*/ 962 h 1683"/>
                <a:gd name="T58" fmla="*/ 12240 w 12240"/>
                <a:gd name="T59" fmla="*/ 0 h 1683"/>
                <a:gd name="T60" fmla="*/ 12240 w 12240"/>
                <a:gd name="T61" fmla="*/ 962 h 1683"/>
                <a:gd name="T62" fmla="*/ 11714 w 12240"/>
                <a:gd name="T63" fmla="*/ 962 h 1683"/>
                <a:gd name="T64" fmla="*/ 11847 w 12240"/>
                <a:gd name="T65" fmla="*/ 962 h 1683"/>
                <a:gd name="T66" fmla="*/ 12043 w 12240"/>
                <a:gd name="T67" fmla="*/ 966 h 1683"/>
                <a:gd name="T68" fmla="*/ 12240 w 12240"/>
                <a:gd name="T69" fmla="*/ 973 h 1683"/>
                <a:gd name="T70" fmla="*/ 12240 w 12240"/>
                <a:gd name="T71" fmla="*/ 962 h 1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40" h="1683">
                  <a:moveTo>
                    <a:pt x="12240" y="0"/>
                  </a:moveTo>
                  <a:lnTo>
                    <a:pt x="0" y="0"/>
                  </a:lnTo>
                  <a:lnTo>
                    <a:pt x="0" y="1445"/>
                  </a:lnTo>
                  <a:lnTo>
                    <a:pt x="18" y="1449"/>
                  </a:lnTo>
                  <a:lnTo>
                    <a:pt x="152" y="1478"/>
                  </a:lnTo>
                  <a:lnTo>
                    <a:pt x="288" y="1505"/>
                  </a:lnTo>
                  <a:lnTo>
                    <a:pt x="427" y="1529"/>
                  </a:lnTo>
                  <a:lnTo>
                    <a:pt x="567" y="1552"/>
                  </a:lnTo>
                  <a:lnTo>
                    <a:pt x="709" y="1572"/>
                  </a:lnTo>
                  <a:lnTo>
                    <a:pt x="853" y="1591"/>
                  </a:lnTo>
                  <a:lnTo>
                    <a:pt x="998" y="1608"/>
                  </a:lnTo>
                  <a:lnTo>
                    <a:pt x="1220" y="1630"/>
                  </a:lnTo>
                  <a:lnTo>
                    <a:pt x="1445" y="1647"/>
                  </a:lnTo>
                  <a:lnTo>
                    <a:pt x="1674" y="1661"/>
                  </a:lnTo>
                  <a:lnTo>
                    <a:pt x="1906" y="1672"/>
                  </a:lnTo>
                  <a:lnTo>
                    <a:pt x="2220" y="1680"/>
                  </a:lnTo>
                  <a:lnTo>
                    <a:pt x="2538" y="1683"/>
                  </a:lnTo>
                  <a:lnTo>
                    <a:pt x="2943" y="1678"/>
                  </a:lnTo>
                  <a:lnTo>
                    <a:pt x="3354" y="1667"/>
                  </a:lnTo>
                  <a:lnTo>
                    <a:pt x="3854" y="1643"/>
                  </a:lnTo>
                  <a:lnTo>
                    <a:pt x="4530" y="1598"/>
                  </a:lnTo>
                  <a:lnTo>
                    <a:pt x="5470" y="1517"/>
                  </a:lnTo>
                  <a:lnTo>
                    <a:pt x="9340" y="1102"/>
                  </a:lnTo>
                  <a:lnTo>
                    <a:pt x="10048" y="1039"/>
                  </a:lnTo>
                  <a:lnTo>
                    <a:pt x="10579" y="1001"/>
                  </a:lnTo>
                  <a:lnTo>
                    <a:pt x="10946" y="981"/>
                  </a:lnTo>
                  <a:lnTo>
                    <a:pt x="11302" y="968"/>
                  </a:lnTo>
                  <a:lnTo>
                    <a:pt x="11579" y="962"/>
                  </a:lnTo>
                  <a:lnTo>
                    <a:pt x="12240" y="962"/>
                  </a:lnTo>
                  <a:lnTo>
                    <a:pt x="12240" y="0"/>
                  </a:lnTo>
                  <a:close/>
                  <a:moveTo>
                    <a:pt x="12240" y="962"/>
                  </a:moveTo>
                  <a:lnTo>
                    <a:pt x="11714" y="962"/>
                  </a:lnTo>
                  <a:lnTo>
                    <a:pt x="11847" y="962"/>
                  </a:lnTo>
                  <a:lnTo>
                    <a:pt x="12043" y="966"/>
                  </a:lnTo>
                  <a:lnTo>
                    <a:pt x="12240" y="973"/>
                  </a:lnTo>
                  <a:lnTo>
                    <a:pt x="12240" y="962"/>
                  </a:lnTo>
                  <a:close/>
                </a:path>
              </a:pathLst>
            </a:custGeom>
            <a:solidFill>
              <a:srgbClr val="0C683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 name="AutoShape 8">
              <a:extLst>
                <a:ext uri="{FF2B5EF4-FFF2-40B4-BE49-F238E27FC236}">
                  <a16:creationId xmlns:a16="http://schemas.microsoft.com/office/drawing/2014/main" id="{D500F6EB-0200-4B04-9D4E-BBE06C837661}"/>
                </a:ext>
              </a:extLst>
            </p:cNvPr>
            <p:cNvSpPr>
              <a:spLocks/>
            </p:cNvSpPr>
            <p:nvPr/>
          </p:nvSpPr>
          <p:spPr bwMode="auto">
            <a:xfrm>
              <a:off x="360" y="343"/>
              <a:ext cx="939" cy="939"/>
            </a:xfrm>
            <a:custGeom>
              <a:avLst/>
              <a:gdLst>
                <a:gd name="T0" fmla="+- 0 547 360"/>
                <a:gd name="T1" fmla="*/ T0 w 939"/>
                <a:gd name="T2" fmla="+- 0 1068 343"/>
                <a:gd name="T3" fmla="*/ 1068 h 939"/>
                <a:gd name="T4" fmla="+- 0 360 360"/>
                <a:gd name="T5" fmla="*/ T4 w 939"/>
                <a:gd name="T6" fmla="+- 0 800 343"/>
                <a:gd name="T7" fmla="*/ 800 h 939"/>
                <a:gd name="T8" fmla="+- 0 586 360"/>
                <a:gd name="T9" fmla="*/ T8 w 939"/>
                <a:gd name="T10" fmla="+- 0 1137 343"/>
                <a:gd name="T11" fmla="*/ 1137 h 939"/>
                <a:gd name="T12" fmla="+- 0 828 360"/>
                <a:gd name="T13" fmla="*/ T12 w 939"/>
                <a:gd name="T14" fmla="+- 0 520 343"/>
                <a:gd name="T15" fmla="*/ 520 h 939"/>
                <a:gd name="T16" fmla="+- 0 712 360"/>
                <a:gd name="T17" fmla="*/ T16 w 939"/>
                <a:gd name="T18" fmla="+- 0 400 343"/>
                <a:gd name="T19" fmla="*/ 400 h 939"/>
                <a:gd name="T20" fmla="+- 0 461 360"/>
                <a:gd name="T21" fmla="*/ T20 w 939"/>
                <a:gd name="T22" fmla="+- 0 634 343"/>
                <a:gd name="T23" fmla="*/ 634 h 939"/>
                <a:gd name="T24" fmla="+- 0 483 360"/>
                <a:gd name="T25" fmla="*/ T24 w 939"/>
                <a:gd name="T26" fmla="+- 0 645 343"/>
                <a:gd name="T27" fmla="*/ 645 h 939"/>
                <a:gd name="T28" fmla="+- 0 766 360"/>
                <a:gd name="T29" fmla="*/ T28 w 939"/>
                <a:gd name="T30" fmla="+- 0 434 343"/>
                <a:gd name="T31" fmla="*/ 434 h 939"/>
                <a:gd name="T32" fmla="+- 0 967 360"/>
                <a:gd name="T33" fmla="*/ T32 w 939"/>
                <a:gd name="T34" fmla="+- 0 695 343"/>
                <a:gd name="T35" fmla="*/ 695 h 939"/>
                <a:gd name="T36" fmla="+- 0 900 360"/>
                <a:gd name="T37" fmla="*/ T36 w 939"/>
                <a:gd name="T38" fmla="+- 0 720 343"/>
                <a:gd name="T39" fmla="*/ 720 h 939"/>
                <a:gd name="T40" fmla="+- 0 903 360"/>
                <a:gd name="T41" fmla="*/ T40 w 939"/>
                <a:gd name="T42" fmla="+- 0 618 343"/>
                <a:gd name="T43" fmla="*/ 618 h 939"/>
                <a:gd name="T44" fmla="+- 0 872 360"/>
                <a:gd name="T45" fmla="*/ T44 w 939"/>
                <a:gd name="T46" fmla="+- 0 613 343"/>
                <a:gd name="T47" fmla="*/ 613 h 939"/>
                <a:gd name="T48" fmla="+- 0 865 360"/>
                <a:gd name="T49" fmla="*/ T48 w 939"/>
                <a:gd name="T50" fmla="+- 0 577 343"/>
                <a:gd name="T51" fmla="*/ 577 h 939"/>
                <a:gd name="T52" fmla="+- 0 839 360"/>
                <a:gd name="T53" fmla="*/ T52 w 939"/>
                <a:gd name="T54" fmla="+- 0 559 343"/>
                <a:gd name="T55" fmla="*/ 559 h 939"/>
                <a:gd name="T56" fmla="+- 0 822 360"/>
                <a:gd name="T57" fmla="*/ T56 w 939"/>
                <a:gd name="T58" fmla="+- 0 545 343"/>
                <a:gd name="T59" fmla="*/ 545 h 939"/>
                <a:gd name="T60" fmla="+- 0 795 360"/>
                <a:gd name="T61" fmla="*/ T60 w 939"/>
                <a:gd name="T62" fmla="+- 0 579 343"/>
                <a:gd name="T63" fmla="*/ 579 h 939"/>
                <a:gd name="T64" fmla="+- 0 751 360"/>
                <a:gd name="T65" fmla="*/ T64 w 939"/>
                <a:gd name="T66" fmla="+- 0 611 343"/>
                <a:gd name="T67" fmla="*/ 611 h 939"/>
                <a:gd name="T68" fmla="+- 0 756 360"/>
                <a:gd name="T69" fmla="*/ T68 w 939"/>
                <a:gd name="T70" fmla="+- 0 722 343"/>
                <a:gd name="T71" fmla="*/ 722 h 939"/>
                <a:gd name="T72" fmla="+- 0 706 360"/>
                <a:gd name="T73" fmla="*/ T72 w 939"/>
                <a:gd name="T74" fmla="+- 0 695 343"/>
                <a:gd name="T75" fmla="*/ 695 h 939"/>
                <a:gd name="T76" fmla="+- 0 645 360"/>
                <a:gd name="T77" fmla="*/ T76 w 939"/>
                <a:gd name="T78" fmla="+- 0 707 343"/>
                <a:gd name="T79" fmla="*/ 707 h 939"/>
                <a:gd name="T80" fmla="+- 0 672 360"/>
                <a:gd name="T81" fmla="*/ T80 w 939"/>
                <a:gd name="T82" fmla="+- 0 787 343"/>
                <a:gd name="T83" fmla="*/ 787 h 939"/>
                <a:gd name="T84" fmla="+- 0 666 360"/>
                <a:gd name="T85" fmla="*/ T84 w 939"/>
                <a:gd name="T86" fmla="+- 0 826 343"/>
                <a:gd name="T87" fmla="*/ 826 h 939"/>
                <a:gd name="T88" fmla="+- 0 732 360"/>
                <a:gd name="T89" fmla="*/ T88 w 939"/>
                <a:gd name="T90" fmla="+- 0 874 343"/>
                <a:gd name="T91" fmla="*/ 874 h 939"/>
                <a:gd name="T92" fmla="+- 0 733 360"/>
                <a:gd name="T93" fmla="*/ T92 w 939"/>
                <a:gd name="T94" fmla="+- 0 909 343"/>
                <a:gd name="T95" fmla="*/ 909 h 939"/>
                <a:gd name="T96" fmla="+- 0 804 360"/>
                <a:gd name="T97" fmla="*/ T96 w 939"/>
                <a:gd name="T98" fmla="+- 0 897 343"/>
                <a:gd name="T99" fmla="*/ 897 h 939"/>
                <a:gd name="T100" fmla="+- 0 821 360"/>
                <a:gd name="T101" fmla="*/ T100 w 939"/>
                <a:gd name="T102" fmla="+- 0 895 343"/>
                <a:gd name="T103" fmla="*/ 895 h 939"/>
                <a:gd name="T104" fmla="+- 0 838 360"/>
                <a:gd name="T105" fmla="*/ T104 w 939"/>
                <a:gd name="T106" fmla="+- 0 977 343"/>
                <a:gd name="T107" fmla="*/ 977 h 939"/>
                <a:gd name="T108" fmla="+- 0 837 360"/>
                <a:gd name="T109" fmla="*/ T108 w 939"/>
                <a:gd name="T110" fmla="+- 0 877 343"/>
                <a:gd name="T111" fmla="*/ 877 h 939"/>
                <a:gd name="T112" fmla="+- 0 867 360"/>
                <a:gd name="T113" fmla="*/ T112 w 939"/>
                <a:gd name="T114" fmla="+- 0 895 343"/>
                <a:gd name="T115" fmla="*/ 895 h 939"/>
                <a:gd name="T116" fmla="+- 0 949 360"/>
                <a:gd name="T117" fmla="*/ T116 w 939"/>
                <a:gd name="T118" fmla="+- 0 908 343"/>
                <a:gd name="T119" fmla="*/ 908 h 939"/>
                <a:gd name="T120" fmla="+- 0 923 360"/>
                <a:gd name="T121" fmla="*/ T120 w 939"/>
                <a:gd name="T122" fmla="+- 0 872 343"/>
                <a:gd name="T123" fmla="*/ 872 h 939"/>
                <a:gd name="T124" fmla="+- 0 990 360"/>
                <a:gd name="T125" fmla="*/ T124 w 939"/>
                <a:gd name="T126" fmla="+- 0 824 343"/>
                <a:gd name="T127" fmla="*/ 824 h 939"/>
                <a:gd name="T128" fmla="+- 0 983 360"/>
                <a:gd name="T129" fmla="*/ T128 w 939"/>
                <a:gd name="T130" fmla="+- 0 784 343"/>
                <a:gd name="T131" fmla="*/ 784 h 939"/>
                <a:gd name="T132" fmla="+- 0 1005 360"/>
                <a:gd name="T133" fmla="*/ T132 w 939"/>
                <a:gd name="T134" fmla="+- 0 730 343"/>
                <a:gd name="T135" fmla="*/ 730 h 939"/>
                <a:gd name="T136" fmla="+- 0 1030 360"/>
                <a:gd name="T137" fmla="*/ T136 w 939"/>
                <a:gd name="T138" fmla="+- 0 668 343"/>
                <a:gd name="T139" fmla="*/ 668 h 939"/>
                <a:gd name="T140" fmla="+- 0 1152 360"/>
                <a:gd name="T141" fmla="*/ T140 w 939"/>
                <a:gd name="T142" fmla="+- 0 888 343"/>
                <a:gd name="T143" fmla="*/ 888 h 939"/>
                <a:gd name="T144" fmla="+- 0 906 360"/>
                <a:gd name="T145" fmla="*/ T144 w 939"/>
                <a:gd name="T146" fmla="+- 0 1135 343"/>
                <a:gd name="T147" fmla="*/ 1135 h 939"/>
                <a:gd name="T148" fmla="+- 0 572 360"/>
                <a:gd name="T149" fmla="*/ T148 w 939"/>
                <a:gd name="T150" fmla="+- 0 1019 343"/>
                <a:gd name="T151" fmla="*/ 1019 h 939"/>
                <a:gd name="T152" fmla="+- 0 533 360"/>
                <a:gd name="T153" fmla="*/ T152 w 939"/>
                <a:gd name="T154" fmla="+- 0 667 343"/>
                <a:gd name="T155" fmla="*/ 667 h 939"/>
                <a:gd name="T156" fmla="+- 0 830 360"/>
                <a:gd name="T157" fmla="*/ T156 w 939"/>
                <a:gd name="T158" fmla="+- 0 482 343"/>
                <a:gd name="T159" fmla="*/ 482 h 939"/>
                <a:gd name="T160" fmla="+- 0 1127 360"/>
                <a:gd name="T161" fmla="*/ T160 w 939"/>
                <a:gd name="T162" fmla="+- 0 667 343"/>
                <a:gd name="T163" fmla="*/ 667 h 939"/>
                <a:gd name="T164" fmla="+- 0 1127 360"/>
                <a:gd name="T165" fmla="*/ T164 w 939"/>
                <a:gd name="T166" fmla="+- 0 612 343"/>
                <a:gd name="T167" fmla="*/ 612 h 939"/>
                <a:gd name="T168" fmla="+- 0 902 360"/>
                <a:gd name="T169" fmla="*/ T168 w 939"/>
                <a:gd name="T170" fmla="+- 0 462 343"/>
                <a:gd name="T171" fmla="*/ 462 h 939"/>
                <a:gd name="T172" fmla="+- 0 576 360"/>
                <a:gd name="T173" fmla="*/ T172 w 939"/>
                <a:gd name="T174" fmla="+- 0 559 343"/>
                <a:gd name="T175" fmla="*/ 559 h 939"/>
                <a:gd name="T176" fmla="+- 0 479 360"/>
                <a:gd name="T177" fmla="*/ T176 w 939"/>
                <a:gd name="T178" fmla="+- 0 885 343"/>
                <a:gd name="T179" fmla="*/ 885 h 939"/>
                <a:gd name="T180" fmla="+- 0 690 360"/>
                <a:gd name="T181" fmla="*/ T180 w 939"/>
                <a:gd name="T182" fmla="+- 0 1143 343"/>
                <a:gd name="T183" fmla="*/ 1143 h 939"/>
                <a:gd name="T184" fmla="+- 0 969 360"/>
                <a:gd name="T185" fmla="*/ T184 w 939"/>
                <a:gd name="T186" fmla="+- 0 1143 343"/>
                <a:gd name="T187" fmla="*/ 1143 h 939"/>
                <a:gd name="T188" fmla="+- 0 1181 360"/>
                <a:gd name="T189" fmla="*/ T188 w 939"/>
                <a:gd name="T190" fmla="+- 0 885 343"/>
                <a:gd name="T191" fmla="*/ 885 h 939"/>
                <a:gd name="T192" fmla="+- 0 1176 360"/>
                <a:gd name="T193" fmla="*/ T192 w 939"/>
                <a:gd name="T194" fmla="+- 0 981 343"/>
                <a:gd name="T195" fmla="*/ 981 h 939"/>
                <a:gd name="T196" fmla="+- 0 893 360"/>
                <a:gd name="T197" fmla="*/ T196 w 939"/>
                <a:gd name="T198" fmla="+- 0 1192 343"/>
                <a:gd name="T199" fmla="*/ 1192 h 939"/>
                <a:gd name="T200" fmla="+- 0 1064 360"/>
                <a:gd name="T201" fmla="*/ T200 w 939"/>
                <a:gd name="T202" fmla="+- 0 1157 343"/>
                <a:gd name="T203" fmla="*/ 1157 h 939"/>
                <a:gd name="T204" fmla="+- 0 1245 360"/>
                <a:gd name="T205" fmla="*/ T204 w 939"/>
                <a:gd name="T206" fmla="+- 0 845 343"/>
                <a:gd name="T207" fmla="*/ 845 h 939"/>
                <a:gd name="T208" fmla="+- 0 1133 360"/>
                <a:gd name="T209" fmla="*/ T208 w 939"/>
                <a:gd name="T210" fmla="+- 0 539 343"/>
                <a:gd name="T211" fmla="*/ 539 h 939"/>
                <a:gd name="T212" fmla="+- 0 859 360"/>
                <a:gd name="T213" fmla="*/ T212 w 939"/>
                <a:gd name="T214" fmla="+- 0 428 343"/>
                <a:gd name="T215" fmla="*/ 428 h 939"/>
                <a:gd name="T216" fmla="+- 0 1157 360"/>
                <a:gd name="T217" fmla="*/ T216 w 939"/>
                <a:gd name="T218" fmla="+- 0 616 343"/>
                <a:gd name="T219" fmla="*/ 616 h 9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Lst>
              <a:rect l="0" t="0" r="r" b="b"/>
              <a:pathLst>
                <a:path w="939" h="939">
                  <a:moveTo>
                    <a:pt x="440" y="855"/>
                  </a:moveTo>
                  <a:lnTo>
                    <a:pt x="369" y="840"/>
                  </a:lnTo>
                  <a:lnTo>
                    <a:pt x="302" y="813"/>
                  </a:lnTo>
                  <a:lnTo>
                    <a:pt x="241" y="775"/>
                  </a:lnTo>
                  <a:lnTo>
                    <a:pt x="187" y="725"/>
                  </a:lnTo>
                  <a:lnTo>
                    <a:pt x="143" y="666"/>
                  </a:lnTo>
                  <a:lnTo>
                    <a:pt x="111" y="601"/>
                  </a:lnTo>
                  <a:lnTo>
                    <a:pt x="91" y="531"/>
                  </a:lnTo>
                  <a:lnTo>
                    <a:pt x="84" y="457"/>
                  </a:lnTo>
                  <a:lnTo>
                    <a:pt x="0" y="457"/>
                  </a:lnTo>
                  <a:lnTo>
                    <a:pt x="57" y="585"/>
                  </a:lnTo>
                  <a:lnTo>
                    <a:pt x="94" y="657"/>
                  </a:lnTo>
                  <a:lnTo>
                    <a:pt x="125" y="701"/>
                  </a:lnTo>
                  <a:lnTo>
                    <a:pt x="167" y="743"/>
                  </a:lnTo>
                  <a:lnTo>
                    <a:pt x="226" y="794"/>
                  </a:lnTo>
                  <a:lnTo>
                    <a:pt x="291" y="836"/>
                  </a:lnTo>
                  <a:lnTo>
                    <a:pt x="362" y="866"/>
                  </a:lnTo>
                  <a:lnTo>
                    <a:pt x="437" y="882"/>
                  </a:lnTo>
                  <a:lnTo>
                    <a:pt x="440" y="855"/>
                  </a:lnTo>
                  <a:moveTo>
                    <a:pt x="468" y="177"/>
                  </a:moveTo>
                  <a:lnTo>
                    <a:pt x="468" y="178"/>
                  </a:lnTo>
                  <a:lnTo>
                    <a:pt x="468" y="177"/>
                  </a:lnTo>
                  <a:moveTo>
                    <a:pt x="480" y="0"/>
                  </a:moveTo>
                  <a:lnTo>
                    <a:pt x="352" y="57"/>
                  </a:lnTo>
                  <a:lnTo>
                    <a:pt x="280" y="94"/>
                  </a:lnTo>
                  <a:lnTo>
                    <a:pt x="236" y="125"/>
                  </a:lnTo>
                  <a:lnTo>
                    <a:pt x="193" y="167"/>
                  </a:lnTo>
                  <a:lnTo>
                    <a:pt x="142" y="226"/>
                  </a:lnTo>
                  <a:lnTo>
                    <a:pt x="101" y="291"/>
                  </a:lnTo>
                  <a:lnTo>
                    <a:pt x="71" y="362"/>
                  </a:lnTo>
                  <a:lnTo>
                    <a:pt x="55" y="437"/>
                  </a:lnTo>
                  <a:lnTo>
                    <a:pt x="82" y="440"/>
                  </a:lnTo>
                  <a:lnTo>
                    <a:pt x="97" y="369"/>
                  </a:lnTo>
                  <a:lnTo>
                    <a:pt x="123" y="302"/>
                  </a:lnTo>
                  <a:lnTo>
                    <a:pt x="162" y="241"/>
                  </a:lnTo>
                  <a:lnTo>
                    <a:pt x="212" y="187"/>
                  </a:lnTo>
                  <a:lnTo>
                    <a:pt x="271" y="143"/>
                  </a:lnTo>
                  <a:lnTo>
                    <a:pt x="336" y="111"/>
                  </a:lnTo>
                  <a:lnTo>
                    <a:pt x="406" y="91"/>
                  </a:lnTo>
                  <a:lnTo>
                    <a:pt x="479" y="84"/>
                  </a:lnTo>
                  <a:lnTo>
                    <a:pt x="480" y="0"/>
                  </a:lnTo>
                  <a:moveTo>
                    <a:pt x="670" y="325"/>
                  </a:moveTo>
                  <a:lnTo>
                    <a:pt x="633" y="342"/>
                  </a:lnTo>
                  <a:lnTo>
                    <a:pt x="607" y="352"/>
                  </a:lnTo>
                  <a:lnTo>
                    <a:pt x="590" y="350"/>
                  </a:lnTo>
                  <a:lnTo>
                    <a:pt x="581" y="330"/>
                  </a:lnTo>
                  <a:lnTo>
                    <a:pt x="573" y="336"/>
                  </a:lnTo>
                  <a:lnTo>
                    <a:pt x="557" y="356"/>
                  </a:lnTo>
                  <a:lnTo>
                    <a:pt x="540" y="377"/>
                  </a:lnTo>
                  <a:lnTo>
                    <a:pt x="527" y="385"/>
                  </a:lnTo>
                  <a:lnTo>
                    <a:pt x="523" y="363"/>
                  </a:lnTo>
                  <a:lnTo>
                    <a:pt x="532" y="322"/>
                  </a:lnTo>
                  <a:lnTo>
                    <a:pt x="542" y="282"/>
                  </a:lnTo>
                  <a:lnTo>
                    <a:pt x="543" y="275"/>
                  </a:lnTo>
                  <a:lnTo>
                    <a:pt x="544" y="271"/>
                  </a:lnTo>
                  <a:lnTo>
                    <a:pt x="545" y="265"/>
                  </a:lnTo>
                  <a:lnTo>
                    <a:pt x="532" y="269"/>
                  </a:lnTo>
                  <a:lnTo>
                    <a:pt x="521" y="271"/>
                  </a:lnTo>
                  <a:lnTo>
                    <a:pt x="512" y="270"/>
                  </a:lnTo>
                  <a:lnTo>
                    <a:pt x="507" y="268"/>
                  </a:lnTo>
                  <a:lnTo>
                    <a:pt x="500" y="257"/>
                  </a:lnTo>
                  <a:lnTo>
                    <a:pt x="504" y="240"/>
                  </a:lnTo>
                  <a:lnTo>
                    <a:pt x="504" y="238"/>
                  </a:lnTo>
                  <a:lnTo>
                    <a:pt x="505" y="234"/>
                  </a:lnTo>
                  <a:lnTo>
                    <a:pt x="500" y="234"/>
                  </a:lnTo>
                  <a:lnTo>
                    <a:pt x="494" y="238"/>
                  </a:lnTo>
                  <a:lnTo>
                    <a:pt x="490" y="235"/>
                  </a:lnTo>
                  <a:lnTo>
                    <a:pt x="484" y="229"/>
                  </a:lnTo>
                  <a:lnTo>
                    <a:pt x="479" y="216"/>
                  </a:lnTo>
                  <a:lnTo>
                    <a:pt x="474" y="200"/>
                  </a:lnTo>
                  <a:lnTo>
                    <a:pt x="468" y="179"/>
                  </a:lnTo>
                  <a:lnTo>
                    <a:pt x="467" y="175"/>
                  </a:lnTo>
                  <a:lnTo>
                    <a:pt x="467" y="181"/>
                  </a:lnTo>
                  <a:lnTo>
                    <a:pt x="462" y="202"/>
                  </a:lnTo>
                  <a:lnTo>
                    <a:pt x="457" y="219"/>
                  </a:lnTo>
                  <a:lnTo>
                    <a:pt x="451" y="231"/>
                  </a:lnTo>
                  <a:lnTo>
                    <a:pt x="446" y="238"/>
                  </a:lnTo>
                  <a:lnTo>
                    <a:pt x="442" y="240"/>
                  </a:lnTo>
                  <a:lnTo>
                    <a:pt x="435" y="236"/>
                  </a:lnTo>
                  <a:lnTo>
                    <a:pt x="430" y="236"/>
                  </a:lnTo>
                  <a:lnTo>
                    <a:pt x="436" y="259"/>
                  </a:lnTo>
                  <a:lnTo>
                    <a:pt x="426" y="275"/>
                  </a:lnTo>
                  <a:lnTo>
                    <a:pt x="408" y="274"/>
                  </a:lnTo>
                  <a:lnTo>
                    <a:pt x="391" y="268"/>
                  </a:lnTo>
                  <a:lnTo>
                    <a:pt x="394" y="284"/>
                  </a:lnTo>
                  <a:lnTo>
                    <a:pt x="404" y="324"/>
                  </a:lnTo>
                  <a:lnTo>
                    <a:pt x="412" y="365"/>
                  </a:lnTo>
                  <a:lnTo>
                    <a:pt x="408" y="387"/>
                  </a:lnTo>
                  <a:lnTo>
                    <a:pt x="396" y="379"/>
                  </a:lnTo>
                  <a:lnTo>
                    <a:pt x="378" y="358"/>
                  </a:lnTo>
                  <a:lnTo>
                    <a:pt x="375" y="354"/>
                  </a:lnTo>
                  <a:lnTo>
                    <a:pt x="362" y="338"/>
                  </a:lnTo>
                  <a:lnTo>
                    <a:pt x="355" y="333"/>
                  </a:lnTo>
                  <a:lnTo>
                    <a:pt x="346" y="352"/>
                  </a:lnTo>
                  <a:lnTo>
                    <a:pt x="329" y="354"/>
                  </a:lnTo>
                  <a:lnTo>
                    <a:pt x="303" y="344"/>
                  </a:lnTo>
                  <a:lnTo>
                    <a:pt x="266" y="327"/>
                  </a:lnTo>
                  <a:lnTo>
                    <a:pt x="271" y="337"/>
                  </a:lnTo>
                  <a:lnTo>
                    <a:pt x="285" y="364"/>
                  </a:lnTo>
                  <a:lnTo>
                    <a:pt x="292" y="395"/>
                  </a:lnTo>
                  <a:lnTo>
                    <a:pt x="279" y="419"/>
                  </a:lnTo>
                  <a:lnTo>
                    <a:pt x="282" y="424"/>
                  </a:lnTo>
                  <a:lnTo>
                    <a:pt x="294" y="432"/>
                  </a:lnTo>
                  <a:lnTo>
                    <a:pt x="312" y="444"/>
                  </a:lnTo>
                  <a:lnTo>
                    <a:pt x="330" y="460"/>
                  </a:lnTo>
                  <a:lnTo>
                    <a:pt x="329" y="466"/>
                  </a:lnTo>
                  <a:lnTo>
                    <a:pt x="321" y="474"/>
                  </a:lnTo>
                  <a:lnTo>
                    <a:pt x="311" y="480"/>
                  </a:lnTo>
                  <a:lnTo>
                    <a:pt x="306" y="483"/>
                  </a:lnTo>
                  <a:lnTo>
                    <a:pt x="324" y="492"/>
                  </a:lnTo>
                  <a:lnTo>
                    <a:pt x="347" y="502"/>
                  </a:lnTo>
                  <a:lnTo>
                    <a:pt x="367" y="510"/>
                  </a:lnTo>
                  <a:lnTo>
                    <a:pt x="375" y="517"/>
                  </a:lnTo>
                  <a:lnTo>
                    <a:pt x="372" y="531"/>
                  </a:lnTo>
                  <a:lnTo>
                    <a:pt x="366" y="546"/>
                  </a:lnTo>
                  <a:lnTo>
                    <a:pt x="357" y="559"/>
                  </a:lnTo>
                  <a:lnTo>
                    <a:pt x="347" y="567"/>
                  </a:lnTo>
                  <a:lnTo>
                    <a:pt x="353" y="567"/>
                  </a:lnTo>
                  <a:lnTo>
                    <a:pt x="373" y="566"/>
                  </a:lnTo>
                  <a:lnTo>
                    <a:pt x="399" y="562"/>
                  </a:lnTo>
                  <a:lnTo>
                    <a:pt x="425" y="555"/>
                  </a:lnTo>
                  <a:lnTo>
                    <a:pt x="429" y="554"/>
                  </a:lnTo>
                  <a:lnTo>
                    <a:pt x="429" y="563"/>
                  </a:lnTo>
                  <a:lnTo>
                    <a:pt x="444" y="554"/>
                  </a:lnTo>
                  <a:lnTo>
                    <a:pt x="453" y="546"/>
                  </a:lnTo>
                  <a:lnTo>
                    <a:pt x="459" y="534"/>
                  </a:lnTo>
                  <a:lnTo>
                    <a:pt x="460" y="534"/>
                  </a:lnTo>
                  <a:lnTo>
                    <a:pt x="461" y="552"/>
                  </a:lnTo>
                  <a:lnTo>
                    <a:pt x="461" y="566"/>
                  </a:lnTo>
                  <a:lnTo>
                    <a:pt x="461" y="597"/>
                  </a:lnTo>
                  <a:lnTo>
                    <a:pt x="459" y="635"/>
                  </a:lnTo>
                  <a:lnTo>
                    <a:pt x="455" y="656"/>
                  </a:lnTo>
                  <a:lnTo>
                    <a:pt x="478" y="634"/>
                  </a:lnTo>
                  <a:lnTo>
                    <a:pt x="477" y="629"/>
                  </a:lnTo>
                  <a:lnTo>
                    <a:pt x="474" y="607"/>
                  </a:lnTo>
                  <a:lnTo>
                    <a:pt x="474" y="577"/>
                  </a:lnTo>
                  <a:lnTo>
                    <a:pt x="475" y="550"/>
                  </a:lnTo>
                  <a:lnTo>
                    <a:pt x="477" y="534"/>
                  </a:lnTo>
                  <a:lnTo>
                    <a:pt x="477" y="533"/>
                  </a:lnTo>
                  <a:lnTo>
                    <a:pt x="483" y="544"/>
                  </a:lnTo>
                  <a:lnTo>
                    <a:pt x="493" y="552"/>
                  </a:lnTo>
                  <a:lnTo>
                    <a:pt x="506" y="561"/>
                  </a:lnTo>
                  <a:lnTo>
                    <a:pt x="507" y="552"/>
                  </a:lnTo>
                  <a:lnTo>
                    <a:pt x="511" y="553"/>
                  </a:lnTo>
                  <a:lnTo>
                    <a:pt x="537" y="560"/>
                  </a:lnTo>
                  <a:lnTo>
                    <a:pt x="563" y="564"/>
                  </a:lnTo>
                  <a:lnTo>
                    <a:pt x="583" y="565"/>
                  </a:lnTo>
                  <a:lnTo>
                    <a:pt x="589" y="565"/>
                  </a:lnTo>
                  <a:lnTo>
                    <a:pt x="578" y="557"/>
                  </a:lnTo>
                  <a:lnTo>
                    <a:pt x="575" y="552"/>
                  </a:lnTo>
                  <a:lnTo>
                    <a:pt x="570" y="544"/>
                  </a:lnTo>
                  <a:lnTo>
                    <a:pt x="565" y="533"/>
                  </a:lnTo>
                  <a:lnTo>
                    <a:pt x="563" y="529"/>
                  </a:lnTo>
                  <a:lnTo>
                    <a:pt x="561" y="515"/>
                  </a:lnTo>
                  <a:lnTo>
                    <a:pt x="569" y="508"/>
                  </a:lnTo>
                  <a:lnTo>
                    <a:pt x="589" y="499"/>
                  </a:lnTo>
                  <a:lnTo>
                    <a:pt x="612" y="490"/>
                  </a:lnTo>
                  <a:lnTo>
                    <a:pt x="630" y="481"/>
                  </a:lnTo>
                  <a:lnTo>
                    <a:pt x="625" y="478"/>
                  </a:lnTo>
                  <a:lnTo>
                    <a:pt x="615" y="472"/>
                  </a:lnTo>
                  <a:lnTo>
                    <a:pt x="607" y="464"/>
                  </a:lnTo>
                  <a:lnTo>
                    <a:pt x="606" y="458"/>
                  </a:lnTo>
                  <a:lnTo>
                    <a:pt x="623" y="441"/>
                  </a:lnTo>
                  <a:lnTo>
                    <a:pt x="641" y="430"/>
                  </a:lnTo>
                  <a:lnTo>
                    <a:pt x="654" y="422"/>
                  </a:lnTo>
                  <a:lnTo>
                    <a:pt x="656" y="417"/>
                  </a:lnTo>
                  <a:lnTo>
                    <a:pt x="643" y="392"/>
                  </a:lnTo>
                  <a:lnTo>
                    <a:pt x="645" y="387"/>
                  </a:lnTo>
                  <a:lnTo>
                    <a:pt x="645" y="385"/>
                  </a:lnTo>
                  <a:lnTo>
                    <a:pt x="651" y="361"/>
                  </a:lnTo>
                  <a:lnTo>
                    <a:pt x="656" y="352"/>
                  </a:lnTo>
                  <a:lnTo>
                    <a:pt x="664" y="335"/>
                  </a:lnTo>
                  <a:lnTo>
                    <a:pt x="670" y="325"/>
                  </a:lnTo>
                  <a:moveTo>
                    <a:pt x="828" y="470"/>
                  </a:moveTo>
                  <a:lnTo>
                    <a:pt x="821" y="398"/>
                  </a:lnTo>
                  <a:lnTo>
                    <a:pt x="801" y="332"/>
                  </a:lnTo>
                  <a:lnTo>
                    <a:pt x="801" y="470"/>
                  </a:lnTo>
                  <a:lnTo>
                    <a:pt x="792" y="545"/>
                  </a:lnTo>
                  <a:lnTo>
                    <a:pt x="767" y="615"/>
                  </a:lnTo>
                  <a:lnTo>
                    <a:pt x="728" y="676"/>
                  </a:lnTo>
                  <a:lnTo>
                    <a:pt x="677" y="728"/>
                  </a:lnTo>
                  <a:lnTo>
                    <a:pt x="615" y="767"/>
                  </a:lnTo>
                  <a:lnTo>
                    <a:pt x="546" y="792"/>
                  </a:lnTo>
                  <a:lnTo>
                    <a:pt x="470" y="800"/>
                  </a:lnTo>
                  <a:lnTo>
                    <a:pt x="394" y="792"/>
                  </a:lnTo>
                  <a:lnTo>
                    <a:pt x="324" y="767"/>
                  </a:lnTo>
                  <a:lnTo>
                    <a:pt x="263" y="728"/>
                  </a:lnTo>
                  <a:lnTo>
                    <a:pt x="212" y="676"/>
                  </a:lnTo>
                  <a:lnTo>
                    <a:pt x="173" y="615"/>
                  </a:lnTo>
                  <a:lnTo>
                    <a:pt x="148" y="545"/>
                  </a:lnTo>
                  <a:lnTo>
                    <a:pt x="139" y="470"/>
                  </a:lnTo>
                  <a:lnTo>
                    <a:pt x="148" y="394"/>
                  </a:lnTo>
                  <a:lnTo>
                    <a:pt x="173" y="324"/>
                  </a:lnTo>
                  <a:lnTo>
                    <a:pt x="212" y="263"/>
                  </a:lnTo>
                  <a:lnTo>
                    <a:pt x="263" y="212"/>
                  </a:lnTo>
                  <a:lnTo>
                    <a:pt x="324" y="173"/>
                  </a:lnTo>
                  <a:lnTo>
                    <a:pt x="394" y="148"/>
                  </a:lnTo>
                  <a:lnTo>
                    <a:pt x="470" y="139"/>
                  </a:lnTo>
                  <a:lnTo>
                    <a:pt x="546" y="148"/>
                  </a:lnTo>
                  <a:lnTo>
                    <a:pt x="615" y="173"/>
                  </a:lnTo>
                  <a:lnTo>
                    <a:pt x="677" y="212"/>
                  </a:lnTo>
                  <a:lnTo>
                    <a:pt x="728" y="263"/>
                  </a:lnTo>
                  <a:lnTo>
                    <a:pt x="767" y="324"/>
                  </a:lnTo>
                  <a:lnTo>
                    <a:pt x="792" y="394"/>
                  </a:lnTo>
                  <a:lnTo>
                    <a:pt x="801" y="470"/>
                  </a:lnTo>
                  <a:lnTo>
                    <a:pt x="801" y="332"/>
                  </a:lnTo>
                  <a:lnTo>
                    <a:pt x="800" y="330"/>
                  </a:lnTo>
                  <a:lnTo>
                    <a:pt x="767" y="269"/>
                  </a:lnTo>
                  <a:lnTo>
                    <a:pt x="723" y="216"/>
                  </a:lnTo>
                  <a:lnTo>
                    <a:pt x="670" y="173"/>
                  </a:lnTo>
                  <a:lnTo>
                    <a:pt x="609" y="140"/>
                  </a:lnTo>
                  <a:lnTo>
                    <a:pt x="607" y="139"/>
                  </a:lnTo>
                  <a:lnTo>
                    <a:pt x="542" y="119"/>
                  </a:lnTo>
                  <a:lnTo>
                    <a:pt x="470" y="111"/>
                  </a:lnTo>
                  <a:lnTo>
                    <a:pt x="398" y="119"/>
                  </a:lnTo>
                  <a:lnTo>
                    <a:pt x="330" y="140"/>
                  </a:lnTo>
                  <a:lnTo>
                    <a:pt x="270" y="173"/>
                  </a:lnTo>
                  <a:lnTo>
                    <a:pt x="216" y="216"/>
                  </a:lnTo>
                  <a:lnTo>
                    <a:pt x="173" y="269"/>
                  </a:lnTo>
                  <a:lnTo>
                    <a:pt x="140" y="330"/>
                  </a:lnTo>
                  <a:lnTo>
                    <a:pt x="119" y="398"/>
                  </a:lnTo>
                  <a:lnTo>
                    <a:pt x="111" y="470"/>
                  </a:lnTo>
                  <a:lnTo>
                    <a:pt x="119" y="542"/>
                  </a:lnTo>
                  <a:lnTo>
                    <a:pt x="140" y="609"/>
                  </a:lnTo>
                  <a:lnTo>
                    <a:pt x="173" y="670"/>
                  </a:lnTo>
                  <a:lnTo>
                    <a:pt x="216" y="723"/>
                  </a:lnTo>
                  <a:lnTo>
                    <a:pt x="270" y="767"/>
                  </a:lnTo>
                  <a:lnTo>
                    <a:pt x="330" y="800"/>
                  </a:lnTo>
                  <a:lnTo>
                    <a:pt x="398" y="821"/>
                  </a:lnTo>
                  <a:lnTo>
                    <a:pt x="470" y="828"/>
                  </a:lnTo>
                  <a:lnTo>
                    <a:pt x="542" y="821"/>
                  </a:lnTo>
                  <a:lnTo>
                    <a:pt x="607" y="800"/>
                  </a:lnTo>
                  <a:lnTo>
                    <a:pt x="609" y="800"/>
                  </a:lnTo>
                  <a:lnTo>
                    <a:pt x="670" y="767"/>
                  </a:lnTo>
                  <a:lnTo>
                    <a:pt x="723" y="723"/>
                  </a:lnTo>
                  <a:lnTo>
                    <a:pt x="767" y="670"/>
                  </a:lnTo>
                  <a:lnTo>
                    <a:pt x="800" y="609"/>
                  </a:lnTo>
                  <a:lnTo>
                    <a:pt x="821" y="542"/>
                  </a:lnTo>
                  <a:lnTo>
                    <a:pt x="828" y="470"/>
                  </a:lnTo>
                  <a:moveTo>
                    <a:pt x="885" y="502"/>
                  </a:moveTo>
                  <a:lnTo>
                    <a:pt x="857" y="499"/>
                  </a:lnTo>
                  <a:lnTo>
                    <a:pt x="843" y="571"/>
                  </a:lnTo>
                  <a:lnTo>
                    <a:pt x="816" y="638"/>
                  </a:lnTo>
                  <a:lnTo>
                    <a:pt x="777" y="699"/>
                  </a:lnTo>
                  <a:lnTo>
                    <a:pt x="728" y="752"/>
                  </a:lnTo>
                  <a:lnTo>
                    <a:pt x="669" y="796"/>
                  </a:lnTo>
                  <a:lnTo>
                    <a:pt x="604" y="829"/>
                  </a:lnTo>
                  <a:lnTo>
                    <a:pt x="533" y="849"/>
                  </a:lnTo>
                  <a:lnTo>
                    <a:pt x="460" y="855"/>
                  </a:lnTo>
                  <a:lnTo>
                    <a:pt x="460" y="939"/>
                  </a:lnTo>
                  <a:lnTo>
                    <a:pt x="588" y="882"/>
                  </a:lnTo>
                  <a:lnTo>
                    <a:pt x="660" y="846"/>
                  </a:lnTo>
                  <a:lnTo>
                    <a:pt x="704" y="814"/>
                  </a:lnTo>
                  <a:lnTo>
                    <a:pt x="746" y="773"/>
                  </a:lnTo>
                  <a:lnTo>
                    <a:pt x="797" y="713"/>
                  </a:lnTo>
                  <a:lnTo>
                    <a:pt x="839" y="648"/>
                  </a:lnTo>
                  <a:lnTo>
                    <a:pt x="869" y="578"/>
                  </a:lnTo>
                  <a:lnTo>
                    <a:pt x="885" y="502"/>
                  </a:lnTo>
                  <a:moveTo>
                    <a:pt x="939" y="482"/>
                  </a:moveTo>
                  <a:lnTo>
                    <a:pt x="882" y="355"/>
                  </a:lnTo>
                  <a:lnTo>
                    <a:pt x="846" y="282"/>
                  </a:lnTo>
                  <a:lnTo>
                    <a:pt x="814" y="238"/>
                  </a:lnTo>
                  <a:lnTo>
                    <a:pt x="773" y="196"/>
                  </a:lnTo>
                  <a:lnTo>
                    <a:pt x="713" y="145"/>
                  </a:lnTo>
                  <a:lnTo>
                    <a:pt x="648" y="103"/>
                  </a:lnTo>
                  <a:lnTo>
                    <a:pt x="578" y="74"/>
                  </a:lnTo>
                  <a:lnTo>
                    <a:pt x="502" y="57"/>
                  </a:lnTo>
                  <a:lnTo>
                    <a:pt x="499" y="85"/>
                  </a:lnTo>
                  <a:lnTo>
                    <a:pt x="571" y="99"/>
                  </a:lnTo>
                  <a:lnTo>
                    <a:pt x="638" y="126"/>
                  </a:lnTo>
                  <a:lnTo>
                    <a:pt x="699" y="165"/>
                  </a:lnTo>
                  <a:lnTo>
                    <a:pt x="752" y="214"/>
                  </a:lnTo>
                  <a:lnTo>
                    <a:pt x="797" y="273"/>
                  </a:lnTo>
                  <a:lnTo>
                    <a:pt x="829" y="339"/>
                  </a:lnTo>
                  <a:lnTo>
                    <a:pt x="849" y="409"/>
                  </a:lnTo>
                  <a:lnTo>
                    <a:pt x="855" y="482"/>
                  </a:lnTo>
                  <a:lnTo>
                    <a:pt x="939" y="48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 name="Freeform 7">
              <a:extLst>
                <a:ext uri="{FF2B5EF4-FFF2-40B4-BE49-F238E27FC236}">
                  <a16:creationId xmlns:a16="http://schemas.microsoft.com/office/drawing/2014/main" id="{3BCAAB90-9E23-45F3-AC1B-E96254BA2B30}"/>
                </a:ext>
              </a:extLst>
            </p:cNvPr>
            <p:cNvSpPr>
              <a:spLocks/>
            </p:cNvSpPr>
            <p:nvPr/>
          </p:nvSpPr>
          <p:spPr bwMode="auto">
            <a:xfrm>
              <a:off x="779" y="1040"/>
              <a:ext cx="84" cy="80"/>
            </a:xfrm>
            <a:custGeom>
              <a:avLst/>
              <a:gdLst>
                <a:gd name="T0" fmla="+- 0 862 779"/>
                <a:gd name="T1" fmla="*/ T0 w 84"/>
                <a:gd name="T2" fmla="+- 0 1071 1041"/>
                <a:gd name="T3" fmla="*/ 1071 h 80"/>
                <a:gd name="T4" fmla="+- 0 836 779"/>
                <a:gd name="T5" fmla="*/ T4 w 84"/>
                <a:gd name="T6" fmla="+- 0 1089 1041"/>
                <a:gd name="T7" fmla="*/ 1089 h 80"/>
                <a:gd name="T8" fmla="+- 0 846 779"/>
                <a:gd name="T9" fmla="*/ T8 w 84"/>
                <a:gd name="T10" fmla="+- 0 1120 1041"/>
                <a:gd name="T11" fmla="*/ 1120 h 80"/>
                <a:gd name="T12" fmla="+- 0 821 779"/>
                <a:gd name="T13" fmla="*/ T12 w 84"/>
                <a:gd name="T14" fmla="+- 0 1101 1041"/>
                <a:gd name="T15" fmla="*/ 1101 h 80"/>
                <a:gd name="T16" fmla="+- 0 795 779"/>
                <a:gd name="T17" fmla="*/ T16 w 84"/>
                <a:gd name="T18" fmla="+- 0 1120 1041"/>
                <a:gd name="T19" fmla="*/ 1120 h 80"/>
                <a:gd name="T20" fmla="+- 0 805 779"/>
                <a:gd name="T21" fmla="*/ T20 w 84"/>
                <a:gd name="T22" fmla="+- 0 1089 1041"/>
                <a:gd name="T23" fmla="*/ 1089 h 80"/>
                <a:gd name="T24" fmla="+- 0 779 779"/>
                <a:gd name="T25" fmla="*/ T24 w 84"/>
                <a:gd name="T26" fmla="+- 0 1071 1041"/>
                <a:gd name="T27" fmla="*/ 1071 h 80"/>
                <a:gd name="T28" fmla="+- 0 811 779"/>
                <a:gd name="T29" fmla="*/ T28 w 84"/>
                <a:gd name="T30" fmla="+- 0 1071 1041"/>
                <a:gd name="T31" fmla="*/ 1071 h 80"/>
                <a:gd name="T32" fmla="+- 0 821 779"/>
                <a:gd name="T33" fmla="*/ T32 w 84"/>
                <a:gd name="T34" fmla="+- 0 1041 1041"/>
                <a:gd name="T35" fmla="*/ 1041 h 80"/>
                <a:gd name="T36" fmla="+- 0 830 779"/>
                <a:gd name="T37" fmla="*/ T36 w 84"/>
                <a:gd name="T38" fmla="+- 0 1071 1041"/>
                <a:gd name="T39" fmla="*/ 1071 h 80"/>
                <a:gd name="T40" fmla="+- 0 862 779"/>
                <a:gd name="T41" fmla="*/ T40 w 84"/>
                <a:gd name="T42" fmla="+- 0 1071 1041"/>
                <a:gd name="T43" fmla="*/ 1071 h 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4" h="80">
                  <a:moveTo>
                    <a:pt x="83" y="30"/>
                  </a:moveTo>
                  <a:lnTo>
                    <a:pt x="57" y="48"/>
                  </a:lnTo>
                  <a:lnTo>
                    <a:pt x="67" y="79"/>
                  </a:lnTo>
                  <a:lnTo>
                    <a:pt x="42" y="60"/>
                  </a:lnTo>
                  <a:lnTo>
                    <a:pt x="16" y="79"/>
                  </a:lnTo>
                  <a:lnTo>
                    <a:pt x="26" y="48"/>
                  </a:lnTo>
                  <a:lnTo>
                    <a:pt x="0" y="30"/>
                  </a:lnTo>
                  <a:lnTo>
                    <a:pt x="32" y="30"/>
                  </a:lnTo>
                  <a:lnTo>
                    <a:pt x="42" y="0"/>
                  </a:lnTo>
                  <a:lnTo>
                    <a:pt x="51" y="30"/>
                  </a:lnTo>
                  <a:lnTo>
                    <a:pt x="83" y="30"/>
                  </a:lnTo>
                  <a:close/>
                </a:path>
              </a:pathLst>
            </a:custGeom>
            <a:noFill/>
            <a:ln w="508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9" name="Picture 8">
              <a:extLst>
                <a:ext uri="{FF2B5EF4-FFF2-40B4-BE49-F238E27FC236}">
                  <a16:creationId xmlns:a16="http://schemas.microsoft.com/office/drawing/2014/main" id="{37CDFC88-7A26-467D-B1ED-83225D9DD2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 y="922"/>
              <a:ext cx="184"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5">
              <a:extLst>
                <a:ext uri="{FF2B5EF4-FFF2-40B4-BE49-F238E27FC236}">
                  <a16:creationId xmlns:a16="http://schemas.microsoft.com/office/drawing/2014/main" id="{A82B8C0D-5039-4AB2-928C-A31784F2F7B0}"/>
                </a:ext>
              </a:extLst>
            </p:cNvPr>
            <p:cNvSpPr>
              <a:spLocks/>
            </p:cNvSpPr>
            <p:nvPr/>
          </p:nvSpPr>
          <p:spPr bwMode="auto">
            <a:xfrm>
              <a:off x="562" y="920"/>
              <a:ext cx="184" cy="171"/>
            </a:xfrm>
            <a:custGeom>
              <a:avLst/>
              <a:gdLst>
                <a:gd name="T0" fmla="+- 0 659 563"/>
                <a:gd name="T1" fmla="*/ T0 w 184"/>
                <a:gd name="T2" fmla="+- 0 955 920"/>
                <a:gd name="T3" fmla="*/ 955 h 171"/>
                <a:gd name="T4" fmla="+- 0 622 563"/>
                <a:gd name="T5" fmla="*/ T4 w 184"/>
                <a:gd name="T6" fmla="+- 0 955 920"/>
                <a:gd name="T7" fmla="*/ 955 h 171"/>
                <a:gd name="T8" fmla="+- 0 611 563"/>
                <a:gd name="T9" fmla="*/ T8 w 184"/>
                <a:gd name="T10" fmla="+- 0 920 920"/>
                <a:gd name="T11" fmla="*/ 920 h 171"/>
                <a:gd name="T12" fmla="+- 0 599 563"/>
                <a:gd name="T13" fmla="*/ T12 w 184"/>
                <a:gd name="T14" fmla="+- 0 955 920"/>
                <a:gd name="T15" fmla="*/ 955 h 171"/>
                <a:gd name="T16" fmla="+- 0 563 563"/>
                <a:gd name="T17" fmla="*/ T16 w 184"/>
                <a:gd name="T18" fmla="+- 0 955 920"/>
                <a:gd name="T19" fmla="*/ 955 h 171"/>
                <a:gd name="T20" fmla="+- 0 592 563"/>
                <a:gd name="T21" fmla="*/ T20 w 184"/>
                <a:gd name="T22" fmla="+- 0 977 920"/>
                <a:gd name="T23" fmla="*/ 977 h 171"/>
                <a:gd name="T24" fmla="+- 0 581 563"/>
                <a:gd name="T25" fmla="*/ T24 w 184"/>
                <a:gd name="T26" fmla="+- 0 1012 920"/>
                <a:gd name="T27" fmla="*/ 1012 h 171"/>
                <a:gd name="T28" fmla="+- 0 611 563"/>
                <a:gd name="T29" fmla="*/ T28 w 184"/>
                <a:gd name="T30" fmla="+- 0 990 920"/>
                <a:gd name="T31" fmla="*/ 990 h 171"/>
                <a:gd name="T32" fmla="+- 0 641 563"/>
                <a:gd name="T33" fmla="*/ T32 w 184"/>
                <a:gd name="T34" fmla="+- 0 1012 920"/>
                <a:gd name="T35" fmla="*/ 1012 h 171"/>
                <a:gd name="T36" fmla="+- 0 634 563"/>
                <a:gd name="T37" fmla="*/ T36 w 184"/>
                <a:gd name="T38" fmla="+- 0 990 920"/>
                <a:gd name="T39" fmla="*/ 990 h 171"/>
                <a:gd name="T40" fmla="+- 0 629 563"/>
                <a:gd name="T41" fmla="*/ T40 w 184"/>
                <a:gd name="T42" fmla="+- 0 977 920"/>
                <a:gd name="T43" fmla="*/ 977 h 171"/>
                <a:gd name="T44" fmla="+- 0 659 563"/>
                <a:gd name="T45" fmla="*/ T44 w 184"/>
                <a:gd name="T46" fmla="+- 0 955 920"/>
                <a:gd name="T47" fmla="*/ 955 h 171"/>
                <a:gd name="T48" fmla="+- 0 746 563"/>
                <a:gd name="T49" fmla="*/ T48 w 184"/>
                <a:gd name="T50" fmla="+- 0 1034 920"/>
                <a:gd name="T51" fmla="*/ 1034 h 171"/>
                <a:gd name="T52" fmla="+- 0 709 563"/>
                <a:gd name="T53" fmla="*/ T52 w 184"/>
                <a:gd name="T54" fmla="+- 0 1034 920"/>
                <a:gd name="T55" fmla="*/ 1034 h 171"/>
                <a:gd name="T56" fmla="+- 0 698 563"/>
                <a:gd name="T57" fmla="*/ T56 w 184"/>
                <a:gd name="T58" fmla="+- 0 999 920"/>
                <a:gd name="T59" fmla="*/ 999 h 171"/>
                <a:gd name="T60" fmla="+- 0 686 563"/>
                <a:gd name="T61" fmla="*/ T60 w 184"/>
                <a:gd name="T62" fmla="+- 0 1034 920"/>
                <a:gd name="T63" fmla="*/ 1034 h 171"/>
                <a:gd name="T64" fmla="+- 0 650 563"/>
                <a:gd name="T65" fmla="*/ T64 w 184"/>
                <a:gd name="T66" fmla="+- 0 1034 920"/>
                <a:gd name="T67" fmla="*/ 1034 h 171"/>
                <a:gd name="T68" fmla="+- 0 679 563"/>
                <a:gd name="T69" fmla="*/ T68 w 184"/>
                <a:gd name="T70" fmla="+- 0 1055 920"/>
                <a:gd name="T71" fmla="*/ 1055 h 171"/>
                <a:gd name="T72" fmla="+- 0 668 563"/>
                <a:gd name="T73" fmla="*/ T72 w 184"/>
                <a:gd name="T74" fmla="+- 0 1090 920"/>
                <a:gd name="T75" fmla="*/ 1090 h 171"/>
                <a:gd name="T76" fmla="+- 0 698 563"/>
                <a:gd name="T77" fmla="*/ T76 w 184"/>
                <a:gd name="T78" fmla="+- 0 1069 920"/>
                <a:gd name="T79" fmla="*/ 1069 h 171"/>
                <a:gd name="T80" fmla="+- 0 728 563"/>
                <a:gd name="T81" fmla="*/ T80 w 184"/>
                <a:gd name="T82" fmla="+- 0 1090 920"/>
                <a:gd name="T83" fmla="*/ 1090 h 171"/>
                <a:gd name="T84" fmla="+- 0 721 563"/>
                <a:gd name="T85" fmla="*/ T84 w 184"/>
                <a:gd name="T86" fmla="+- 0 1069 920"/>
                <a:gd name="T87" fmla="*/ 1069 h 171"/>
                <a:gd name="T88" fmla="+- 0 716 563"/>
                <a:gd name="T89" fmla="*/ T88 w 184"/>
                <a:gd name="T90" fmla="+- 0 1055 920"/>
                <a:gd name="T91" fmla="*/ 1055 h 171"/>
                <a:gd name="T92" fmla="+- 0 746 563"/>
                <a:gd name="T93" fmla="*/ T92 w 184"/>
                <a:gd name="T94" fmla="+- 0 1034 920"/>
                <a:gd name="T95" fmla="*/ 1034 h 1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184" h="171">
                  <a:moveTo>
                    <a:pt x="96" y="35"/>
                  </a:moveTo>
                  <a:lnTo>
                    <a:pt x="59" y="35"/>
                  </a:lnTo>
                  <a:lnTo>
                    <a:pt x="48" y="0"/>
                  </a:lnTo>
                  <a:lnTo>
                    <a:pt x="36" y="35"/>
                  </a:lnTo>
                  <a:lnTo>
                    <a:pt x="0" y="35"/>
                  </a:lnTo>
                  <a:lnTo>
                    <a:pt x="29" y="57"/>
                  </a:lnTo>
                  <a:lnTo>
                    <a:pt x="18" y="92"/>
                  </a:lnTo>
                  <a:lnTo>
                    <a:pt x="48" y="70"/>
                  </a:lnTo>
                  <a:lnTo>
                    <a:pt x="78" y="92"/>
                  </a:lnTo>
                  <a:lnTo>
                    <a:pt x="71" y="70"/>
                  </a:lnTo>
                  <a:lnTo>
                    <a:pt x="66" y="57"/>
                  </a:lnTo>
                  <a:lnTo>
                    <a:pt x="96" y="35"/>
                  </a:lnTo>
                  <a:moveTo>
                    <a:pt x="183" y="114"/>
                  </a:moveTo>
                  <a:lnTo>
                    <a:pt x="146" y="114"/>
                  </a:lnTo>
                  <a:lnTo>
                    <a:pt x="135" y="79"/>
                  </a:lnTo>
                  <a:lnTo>
                    <a:pt x="123" y="114"/>
                  </a:lnTo>
                  <a:lnTo>
                    <a:pt x="87" y="114"/>
                  </a:lnTo>
                  <a:lnTo>
                    <a:pt x="116" y="135"/>
                  </a:lnTo>
                  <a:lnTo>
                    <a:pt x="105" y="170"/>
                  </a:lnTo>
                  <a:lnTo>
                    <a:pt x="135" y="149"/>
                  </a:lnTo>
                  <a:lnTo>
                    <a:pt x="165" y="170"/>
                  </a:lnTo>
                  <a:lnTo>
                    <a:pt x="158" y="149"/>
                  </a:lnTo>
                  <a:lnTo>
                    <a:pt x="153" y="135"/>
                  </a:lnTo>
                  <a:lnTo>
                    <a:pt x="183" y="11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 name="Text Box 4">
              <a:extLst>
                <a:ext uri="{FF2B5EF4-FFF2-40B4-BE49-F238E27FC236}">
                  <a16:creationId xmlns:a16="http://schemas.microsoft.com/office/drawing/2014/main" id="{4B6B09BA-453C-4C22-9845-1163B096A398}"/>
                </a:ext>
              </a:extLst>
            </p:cNvPr>
            <p:cNvSpPr txBox="1">
              <a:spLocks noChangeArrowheads="1"/>
            </p:cNvSpPr>
            <p:nvPr/>
          </p:nvSpPr>
          <p:spPr bwMode="auto">
            <a:xfrm>
              <a:off x="1598" y="322"/>
              <a:ext cx="3007"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15000"/>
                </a:lnSpc>
                <a:spcBef>
                  <a:spcPts val="415"/>
                </a:spcBef>
                <a:spcAft>
                  <a:spcPts val="1000"/>
                </a:spcAft>
              </a:pPr>
              <a:r>
                <a:rPr lang="en-US" sz="1900" b="1">
                  <a:solidFill>
                    <a:srgbClr val="FFFFFF"/>
                  </a:solidFill>
                  <a:effectLst/>
                  <a:latin typeface="Calibri" panose="020F0502020204030204" pitchFamily="34" charset="0"/>
                  <a:ea typeface="Calibri" panose="020F0502020204030204" pitchFamily="34" charset="0"/>
                </a:rPr>
                <a:t>Northern Border</a:t>
              </a:r>
              <a:endParaRPr lang="en-US" sz="1100">
                <a:solidFill>
                  <a:srgbClr val="000000"/>
                </a:solidFill>
                <a:effectLst/>
                <a:latin typeface="Calibri" panose="020F0502020204030204" pitchFamily="34" charset="0"/>
                <a:ea typeface="Calibri" panose="020F0502020204030204" pitchFamily="34" charset="0"/>
              </a:endParaRPr>
            </a:p>
          </p:txBody>
        </p:sp>
        <p:sp>
          <p:nvSpPr>
            <p:cNvPr id="12" name="Text Box 3">
              <a:extLst>
                <a:ext uri="{FF2B5EF4-FFF2-40B4-BE49-F238E27FC236}">
                  <a16:creationId xmlns:a16="http://schemas.microsoft.com/office/drawing/2014/main" id="{7C496376-8938-4F72-9D17-65FF7330B734}"/>
                </a:ext>
              </a:extLst>
            </p:cNvPr>
            <p:cNvSpPr txBox="1">
              <a:spLocks noChangeArrowheads="1"/>
            </p:cNvSpPr>
            <p:nvPr/>
          </p:nvSpPr>
          <p:spPr bwMode="auto">
            <a:xfrm>
              <a:off x="1598" y="701"/>
              <a:ext cx="4001"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15000"/>
                </a:lnSpc>
                <a:spcBef>
                  <a:spcPts val="415"/>
                </a:spcBef>
                <a:spcAft>
                  <a:spcPts val="1000"/>
                </a:spcAft>
              </a:pPr>
              <a:r>
                <a:rPr lang="en-US" sz="1900" b="1">
                  <a:solidFill>
                    <a:srgbClr val="FFFFFF"/>
                  </a:solidFill>
                  <a:effectLst/>
                  <a:latin typeface="Calibri" panose="020F0502020204030204" pitchFamily="34" charset="0"/>
                  <a:ea typeface="Calibri" panose="020F0502020204030204" pitchFamily="34" charset="0"/>
                </a:rPr>
                <a:t>Regional Commission</a:t>
              </a:r>
              <a:endParaRPr lang="en-US" sz="1100">
                <a:solidFill>
                  <a:srgbClr val="000000"/>
                </a:solidFill>
                <a:effectLst/>
                <a:latin typeface="Calibri" panose="020F0502020204030204" pitchFamily="34" charset="0"/>
                <a:ea typeface="Calibri" panose="020F0502020204030204" pitchFamily="34" charset="0"/>
              </a:endParaRPr>
            </a:p>
          </p:txBody>
        </p:sp>
      </p:grpSp>
      <p:sp>
        <p:nvSpPr>
          <p:cNvPr id="2" name="Title 1">
            <a:extLst>
              <a:ext uri="{FF2B5EF4-FFF2-40B4-BE49-F238E27FC236}">
                <a16:creationId xmlns:a16="http://schemas.microsoft.com/office/drawing/2014/main" id="{B2A95C40-4BEC-4FF4-9F5A-A6A786967D8B}"/>
              </a:ext>
            </a:extLst>
          </p:cNvPr>
          <p:cNvSpPr>
            <a:spLocks noGrp="1"/>
          </p:cNvSpPr>
          <p:nvPr>
            <p:ph type="ctrTitle"/>
          </p:nvPr>
        </p:nvSpPr>
        <p:spPr>
          <a:xfrm>
            <a:off x="-1" y="1213372"/>
            <a:ext cx="12191999" cy="1200330"/>
          </a:xfrm>
        </p:spPr>
        <p:txBody>
          <a:bodyPr>
            <a:normAutofit/>
          </a:bodyPr>
          <a:lstStyle/>
          <a:p>
            <a:r>
              <a:rPr lang="en-US" sz="4000" b="1">
                <a:latin typeface="Verdana"/>
                <a:ea typeface="Verdana"/>
              </a:rPr>
              <a:t>SF-424 </a:t>
            </a:r>
            <a:br>
              <a:rPr lang="en-US" sz="4000" b="1">
                <a:latin typeface="Verdana"/>
                <a:ea typeface="Verdana"/>
              </a:rPr>
            </a:br>
            <a:r>
              <a:rPr lang="en-US" sz="4000" b="1">
                <a:latin typeface="Verdana"/>
                <a:ea typeface="Verdana"/>
              </a:rPr>
              <a:t>Application for Federal Assistance</a:t>
            </a:r>
            <a:endParaRPr lang="en-US"/>
          </a:p>
        </p:txBody>
      </p:sp>
      <p:sp>
        <p:nvSpPr>
          <p:cNvPr id="3" name="TextBox 2">
            <a:extLst>
              <a:ext uri="{FF2B5EF4-FFF2-40B4-BE49-F238E27FC236}">
                <a16:creationId xmlns:a16="http://schemas.microsoft.com/office/drawing/2014/main" id="{AEB360DD-5119-DFFE-D0D6-A3CD618A8014}"/>
              </a:ext>
            </a:extLst>
          </p:cNvPr>
          <p:cNvSpPr txBox="1"/>
          <p:nvPr/>
        </p:nvSpPr>
        <p:spPr>
          <a:xfrm>
            <a:off x="5817140" y="2522908"/>
            <a:ext cx="5815043"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rtl="0" fontAlgn="base">
              <a:buFont typeface="Arial" panose="020B0604020202020204" pitchFamily="34" charset="0"/>
              <a:buChar char="•"/>
            </a:pPr>
            <a:r>
              <a:rPr lang="en-US" sz="2200">
                <a:solidFill>
                  <a:srgbClr val="000000"/>
                </a:solidFill>
                <a:highlight>
                  <a:srgbClr val="FFFFFF"/>
                </a:highlight>
                <a:latin typeface="Verdana Pro" panose="020B0604030504040204" pitchFamily="34" charset="0"/>
              </a:rPr>
              <a:t>Form is b</a:t>
            </a:r>
            <a:r>
              <a:rPr lang="en-US" sz="2200" b="0" i="0">
                <a:solidFill>
                  <a:srgbClr val="000000"/>
                </a:solidFill>
                <a:effectLst/>
                <a:highlight>
                  <a:srgbClr val="FFFFFF"/>
                </a:highlight>
                <a:latin typeface="Verdana Pro" panose="020B0604030504040204" pitchFamily="34" charset="0"/>
              </a:rPr>
              <a:t>uilt into the GMS </a:t>
            </a:r>
            <a:endParaRPr lang="en-US" sz="2200" b="0" i="0">
              <a:solidFill>
                <a:srgbClr val="000000"/>
              </a:solidFill>
              <a:effectLst/>
              <a:highlight>
                <a:srgbClr val="FFFFFF"/>
              </a:highlight>
              <a:latin typeface="Segoe UI" panose="020B0502040204020203" pitchFamily="34" charset="0"/>
            </a:endParaRPr>
          </a:p>
          <a:p>
            <a:pPr marL="285750" indent="-285750" algn="l" rtl="0" fontAlgn="base">
              <a:buFont typeface="Arial" panose="020B0604020202020204" pitchFamily="34" charset="0"/>
              <a:buChar char="•"/>
            </a:pPr>
            <a:r>
              <a:rPr lang="en-US" sz="2200" b="0" i="0">
                <a:solidFill>
                  <a:srgbClr val="000000"/>
                </a:solidFill>
                <a:effectLst/>
                <a:highlight>
                  <a:srgbClr val="FFFFFF"/>
                </a:highlight>
                <a:latin typeface="Verdana Pro" panose="020B0604030504040204" pitchFamily="34" charset="0"/>
              </a:rPr>
              <a:t>Must be signed by the Authorized Official (</a:t>
            </a:r>
            <a:r>
              <a:rPr lang="en-US" sz="2200" b="0" i="1">
                <a:solidFill>
                  <a:srgbClr val="000000"/>
                </a:solidFill>
                <a:effectLst/>
                <a:highlight>
                  <a:srgbClr val="FFFFFF"/>
                </a:highlight>
                <a:latin typeface="Verdana Pro" panose="020B0604030504040204" pitchFamily="34" charset="0"/>
              </a:rPr>
              <a:t>single</a:t>
            </a:r>
            <a:r>
              <a:rPr lang="en-US" sz="2200" b="0" i="0">
                <a:solidFill>
                  <a:srgbClr val="000000"/>
                </a:solidFill>
                <a:effectLst/>
                <a:highlight>
                  <a:srgbClr val="FFFFFF"/>
                </a:highlight>
                <a:latin typeface="Verdana Pro" panose="020B0604030504040204" pitchFamily="34" charset="0"/>
              </a:rPr>
              <a:t> individual listed in the AO Resolution) </a:t>
            </a:r>
            <a:endParaRPr lang="en-US" sz="2200" b="0" i="0">
              <a:solidFill>
                <a:srgbClr val="000000"/>
              </a:solidFill>
              <a:effectLst/>
              <a:highlight>
                <a:srgbClr val="FFFFFF"/>
              </a:highlight>
              <a:latin typeface="Segoe UI" panose="020B0502040204020203" pitchFamily="34" charset="0"/>
            </a:endParaRPr>
          </a:p>
          <a:p>
            <a:pPr marL="285750" indent="-285750" algn="l" rtl="0" fontAlgn="base">
              <a:buFont typeface="Arial" panose="020B0604020202020204" pitchFamily="34" charset="0"/>
              <a:buChar char="•"/>
            </a:pPr>
            <a:r>
              <a:rPr lang="en-US" sz="2200">
                <a:solidFill>
                  <a:srgbClr val="000000"/>
                </a:solidFill>
                <a:highlight>
                  <a:srgbClr val="FFFFFF"/>
                </a:highlight>
                <a:latin typeface="Verdana Pro" panose="020B0604030504040204" pitchFamily="34" charset="0"/>
              </a:rPr>
              <a:t>C</a:t>
            </a:r>
            <a:r>
              <a:rPr lang="en-US" sz="2200" b="0" i="0">
                <a:solidFill>
                  <a:srgbClr val="000000"/>
                </a:solidFill>
                <a:effectLst/>
                <a:highlight>
                  <a:srgbClr val="FFFFFF"/>
                </a:highlight>
                <a:latin typeface="Verdana Pro" panose="020B0604030504040204" pitchFamily="34" charset="0"/>
              </a:rPr>
              <a:t>ommon errors: federal amount should include NBRC requested amount and other federal amount; total project costs should match Budget Periods Table and SF-424cbw budget details </a:t>
            </a:r>
          </a:p>
          <a:p>
            <a:pPr marL="285750" indent="-285750" algn="l" rtl="0" fontAlgn="base">
              <a:buFont typeface="Arial" panose="020B0604020202020204" pitchFamily="34" charset="0"/>
              <a:buChar char="•"/>
            </a:pPr>
            <a:r>
              <a:rPr lang="en-US" sz="2200">
                <a:solidFill>
                  <a:srgbClr val="000000"/>
                </a:solidFill>
                <a:highlight>
                  <a:srgbClr val="FFFFFF"/>
                </a:highlight>
                <a:latin typeface="Verdana Pro" panose="020B0604030504040204" pitchFamily="34" charset="0"/>
              </a:rPr>
              <a:t>SF-424 Sample with Instructions available </a:t>
            </a:r>
            <a:r>
              <a:rPr lang="en-US" sz="2200">
                <a:solidFill>
                  <a:srgbClr val="000000"/>
                </a:solidFill>
                <a:highlight>
                  <a:srgbClr val="FFFFFF"/>
                </a:highlight>
                <a:latin typeface="Verdana Pro" panose="020B0604030504040204" pitchFamily="34" charset="0"/>
                <a:hlinkClick r:id="rId4"/>
              </a:rPr>
              <a:t>here</a:t>
            </a:r>
            <a:r>
              <a:rPr lang="en-US" sz="2200">
                <a:solidFill>
                  <a:srgbClr val="000000"/>
                </a:solidFill>
                <a:highlight>
                  <a:srgbClr val="FFFFFF"/>
                </a:highlight>
                <a:latin typeface="Verdana Pro" panose="020B0604030504040204" pitchFamily="34" charset="0"/>
              </a:rPr>
              <a:t>. </a:t>
            </a:r>
            <a:endParaRPr lang="en-US" sz="2200" b="0" i="0">
              <a:solidFill>
                <a:srgbClr val="000000"/>
              </a:solidFill>
              <a:effectLst/>
              <a:highlight>
                <a:srgbClr val="FFFFFF"/>
              </a:highlight>
              <a:latin typeface="Segoe UI" panose="020B0502040204020203" pitchFamily="34" charset="0"/>
            </a:endParaRPr>
          </a:p>
        </p:txBody>
      </p:sp>
      <p:pic>
        <p:nvPicPr>
          <p:cNvPr id="14" name="Picture 13">
            <a:extLst>
              <a:ext uri="{FF2B5EF4-FFF2-40B4-BE49-F238E27FC236}">
                <a16:creationId xmlns:a16="http://schemas.microsoft.com/office/drawing/2014/main" id="{9063064B-0381-22BD-B7EE-155F81DFC728}"/>
              </a:ext>
            </a:extLst>
          </p:cNvPr>
          <p:cNvPicPr>
            <a:picLocks noChangeAspect="1"/>
          </p:cNvPicPr>
          <p:nvPr/>
        </p:nvPicPr>
        <p:blipFill rotWithShape="1">
          <a:blip r:embed="rId5"/>
          <a:srcRect t="5192" r="9753"/>
          <a:stretch/>
        </p:blipFill>
        <p:spPr>
          <a:xfrm>
            <a:off x="358587" y="2840507"/>
            <a:ext cx="5218455" cy="3043793"/>
          </a:xfrm>
          <a:prstGeom prst="rect">
            <a:avLst/>
          </a:prstGeom>
        </p:spPr>
      </p:pic>
    </p:spTree>
    <p:extLst>
      <p:ext uri="{BB962C8B-B14F-4D97-AF65-F5344CB8AC3E}">
        <p14:creationId xmlns:p14="http://schemas.microsoft.com/office/powerpoint/2010/main" val="3121871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B3AF801-4A3C-4877-945E-FF86030D2349}"/>
              </a:ext>
            </a:extLst>
          </p:cNvPr>
          <p:cNvGrpSpPr>
            <a:grpSpLocks/>
          </p:cNvGrpSpPr>
          <p:nvPr/>
        </p:nvGrpSpPr>
        <p:grpSpPr bwMode="auto">
          <a:xfrm>
            <a:off x="-1" y="0"/>
            <a:ext cx="12192000" cy="1340919"/>
            <a:chOff x="0" y="-39"/>
            <a:chExt cx="12240" cy="1880"/>
          </a:xfrm>
        </p:grpSpPr>
        <p:sp>
          <p:nvSpPr>
            <p:cNvPr id="5" name="AutoShape 10">
              <a:extLst>
                <a:ext uri="{FF2B5EF4-FFF2-40B4-BE49-F238E27FC236}">
                  <a16:creationId xmlns:a16="http://schemas.microsoft.com/office/drawing/2014/main" id="{F59D35A9-79E0-4FBE-A222-D63D5897D380}"/>
                </a:ext>
              </a:extLst>
            </p:cNvPr>
            <p:cNvSpPr>
              <a:spLocks/>
            </p:cNvSpPr>
            <p:nvPr/>
          </p:nvSpPr>
          <p:spPr bwMode="auto">
            <a:xfrm>
              <a:off x="0" y="5"/>
              <a:ext cx="12240" cy="1836"/>
            </a:xfrm>
            <a:custGeom>
              <a:avLst/>
              <a:gdLst>
                <a:gd name="T0" fmla="*/ 12240 w 12240"/>
                <a:gd name="T1" fmla="+- 0 5 5"/>
                <a:gd name="T2" fmla="*/ 5 h 1836"/>
                <a:gd name="T3" fmla="*/ 0 w 12240"/>
                <a:gd name="T4" fmla="+- 0 5 5"/>
                <a:gd name="T5" fmla="*/ 5 h 1836"/>
                <a:gd name="T6" fmla="*/ 0 w 12240"/>
                <a:gd name="T7" fmla="+- 0 1603 5"/>
                <a:gd name="T8" fmla="*/ 1603 h 1836"/>
                <a:gd name="T9" fmla="*/ 18 w 12240"/>
                <a:gd name="T10" fmla="+- 0 1607 5"/>
                <a:gd name="T11" fmla="*/ 1607 h 1836"/>
                <a:gd name="T12" fmla="*/ 152 w 12240"/>
                <a:gd name="T13" fmla="+- 0 1636 5"/>
                <a:gd name="T14" fmla="*/ 1636 h 1836"/>
                <a:gd name="T15" fmla="*/ 288 w 12240"/>
                <a:gd name="T16" fmla="+- 0 1663 5"/>
                <a:gd name="T17" fmla="*/ 1663 h 1836"/>
                <a:gd name="T18" fmla="*/ 427 w 12240"/>
                <a:gd name="T19" fmla="+- 0 1687 5"/>
                <a:gd name="T20" fmla="*/ 1687 h 1836"/>
                <a:gd name="T21" fmla="*/ 567 w 12240"/>
                <a:gd name="T22" fmla="+- 0 1710 5"/>
                <a:gd name="T23" fmla="*/ 1710 h 1836"/>
                <a:gd name="T24" fmla="*/ 709 w 12240"/>
                <a:gd name="T25" fmla="+- 0 1730 5"/>
                <a:gd name="T26" fmla="*/ 1730 h 1836"/>
                <a:gd name="T27" fmla="*/ 853 w 12240"/>
                <a:gd name="T28" fmla="+- 0 1749 5"/>
                <a:gd name="T29" fmla="*/ 1749 h 1836"/>
                <a:gd name="T30" fmla="*/ 998 w 12240"/>
                <a:gd name="T31" fmla="+- 0 1766 5"/>
                <a:gd name="T32" fmla="*/ 1766 h 1836"/>
                <a:gd name="T33" fmla="*/ 1220 w 12240"/>
                <a:gd name="T34" fmla="+- 0 1787 5"/>
                <a:gd name="T35" fmla="*/ 1787 h 1836"/>
                <a:gd name="T36" fmla="*/ 1445 w 12240"/>
                <a:gd name="T37" fmla="+- 0 1805 5"/>
                <a:gd name="T38" fmla="*/ 1805 h 1836"/>
                <a:gd name="T39" fmla="*/ 1674 w 12240"/>
                <a:gd name="T40" fmla="+- 0 1819 5"/>
                <a:gd name="T41" fmla="*/ 1819 h 1836"/>
                <a:gd name="T42" fmla="*/ 1906 w 12240"/>
                <a:gd name="T43" fmla="+- 0 1830 5"/>
                <a:gd name="T44" fmla="*/ 1830 h 1836"/>
                <a:gd name="T45" fmla="*/ 2220 w 12240"/>
                <a:gd name="T46" fmla="+- 0 1838 5"/>
                <a:gd name="T47" fmla="*/ 1838 h 1836"/>
                <a:gd name="T48" fmla="*/ 2538 w 12240"/>
                <a:gd name="T49" fmla="+- 0 1841 5"/>
                <a:gd name="T50" fmla="*/ 1841 h 1836"/>
                <a:gd name="T51" fmla="*/ 2943 w 12240"/>
                <a:gd name="T52" fmla="+- 0 1836 5"/>
                <a:gd name="T53" fmla="*/ 1836 h 1836"/>
                <a:gd name="T54" fmla="*/ 3354 w 12240"/>
                <a:gd name="T55" fmla="+- 0 1824 5"/>
                <a:gd name="T56" fmla="*/ 1824 h 1836"/>
                <a:gd name="T57" fmla="*/ 3854 w 12240"/>
                <a:gd name="T58" fmla="+- 0 1801 5"/>
                <a:gd name="T59" fmla="*/ 1801 h 1836"/>
                <a:gd name="T60" fmla="*/ 4530 w 12240"/>
                <a:gd name="T61" fmla="+- 0 1756 5"/>
                <a:gd name="T62" fmla="*/ 1756 h 1836"/>
                <a:gd name="T63" fmla="*/ 5470 w 12240"/>
                <a:gd name="T64" fmla="+- 0 1675 5"/>
                <a:gd name="T65" fmla="*/ 1675 h 1836"/>
                <a:gd name="T66" fmla="*/ 9340 w 12240"/>
                <a:gd name="T67" fmla="+- 0 1260 5"/>
                <a:gd name="T68" fmla="*/ 1260 h 1836"/>
                <a:gd name="T69" fmla="*/ 10048 w 12240"/>
                <a:gd name="T70" fmla="+- 0 1197 5"/>
                <a:gd name="T71" fmla="*/ 1197 h 1836"/>
                <a:gd name="T72" fmla="*/ 10579 w 12240"/>
                <a:gd name="T73" fmla="+- 0 1159 5"/>
                <a:gd name="T74" fmla="*/ 1159 h 1836"/>
                <a:gd name="T75" fmla="*/ 10946 w 12240"/>
                <a:gd name="T76" fmla="+- 0 1139 5"/>
                <a:gd name="T77" fmla="*/ 1139 h 1836"/>
                <a:gd name="T78" fmla="*/ 11302 w 12240"/>
                <a:gd name="T79" fmla="+- 0 1125 5"/>
                <a:gd name="T80" fmla="*/ 1125 h 1836"/>
                <a:gd name="T81" fmla="*/ 11579 w 12240"/>
                <a:gd name="T82" fmla="+- 0 1120 5"/>
                <a:gd name="T83" fmla="*/ 1120 h 1836"/>
                <a:gd name="T84" fmla="*/ 12240 w 12240"/>
                <a:gd name="T85" fmla="+- 0 1120 5"/>
                <a:gd name="T86" fmla="*/ 1120 h 1836"/>
                <a:gd name="T87" fmla="*/ 12240 w 12240"/>
                <a:gd name="T88" fmla="+- 0 5 5"/>
                <a:gd name="T89" fmla="*/ 5 h 1836"/>
                <a:gd name="T90" fmla="*/ 12240 w 12240"/>
                <a:gd name="T91" fmla="+- 0 1120 5"/>
                <a:gd name="T92" fmla="*/ 1120 h 1836"/>
                <a:gd name="T93" fmla="*/ 11714 w 12240"/>
                <a:gd name="T94" fmla="+- 0 1120 5"/>
                <a:gd name="T95" fmla="*/ 1120 h 1836"/>
                <a:gd name="T96" fmla="*/ 11847 w 12240"/>
                <a:gd name="T97" fmla="+- 0 1120 5"/>
                <a:gd name="T98" fmla="*/ 1120 h 1836"/>
                <a:gd name="T99" fmla="*/ 12043 w 12240"/>
                <a:gd name="T100" fmla="+- 0 1124 5"/>
                <a:gd name="T101" fmla="*/ 1124 h 1836"/>
                <a:gd name="T102" fmla="*/ 12240 w 12240"/>
                <a:gd name="T103" fmla="+- 0 1131 5"/>
                <a:gd name="T104" fmla="*/ 1131 h 1836"/>
                <a:gd name="T105" fmla="*/ 12240 w 12240"/>
                <a:gd name="T106" fmla="+- 0 1120 5"/>
                <a:gd name="T107" fmla="*/ 1120 h 1836"/>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Lst>
              <a:rect l="0" t="0" r="r" b="b"/>
              <a:pathLst>
                <a:path w="12240" h="1836">
                  <a:moveTo>
                    <a:pt x="12240" y="0"/>
                  </a:moveTo>
                  <a:lnTo>
                    <a:pt x="0" y="0"/>
                  </a:lnTo>
                  <a:lnTo>
                    <a:pt x="0" y="1598"/>
                  </a:lnTo>
                  <a:lnTo>
                    <a:pt x="18" y="1602"/>
                  </a:lnTo>
                  <a:lnTo>
                    <a:pt x="152" y="1631"/>
                  </a:lnTo>
                  <a:lnTo>
                    <a:pt x="288" y="1658"/>
                  </a:lnTo>
                  <a:lnTo>
                    <a:pt x="427" y="1682"/>
                  </a:lnTo>
                  <a:lnTo>
                    <a:pt x="567" y="1705"/>
                  </a:lnTo>
                  <a:lnTo>
                    <a:pt x="709" y="1725"/>
                  </a:lnTo>
                  <a:lnTo>
                    <a:pt x="853" y="1744"/>
                  </a:lnTo>
                  <a:lnTo>
                    <a:pt x="998" y="1761"/>
                  </a:lnTo>
                  <a:lnTo>
                    <a:pt x="1220" y="1782"/>
                  </a:lnTo>
                  <a:lnTo>
                    <a:pt x="1445" y="1800"/>
                  </a:lnTo>
                  <a:lnTo>
                    <a:pt x="1674" y="1814"/>
                  </a:lnTo>
                  <a:lnTo>
                    <a:pt x="1906" y="1825"/>
                  </a:lnTo>
                  <a:lnTo>
                    <a:pt x="2220" y="1833"/>
                  </a:lnTo>
                  <a:lnTo>
                    <a:pt x="2538" y="1836"/>
                  </a:lnTo>
                  <a:lnTo>
                    <a:pt x="2943" y="1831"/>
                  </a:lnTo>
                  <a:lnTo>
                    <a:pt x="3354" y="1819"/>
                  </a:lnTo>
                  <a:lnTo>
                    <a:pt x="3854" y="1796"/>
                  </a:lnTo>
                  <a:lnTo>
                    <a:pt x="4530" y="1751"/>
                  </a:lnTo>
                  <a:lnTo>
                    <a:pt x="5470" y="1670"/>
                  </a:lnTo>
                  <a:lnTo>
                    <a:pt x="9340" y="1255"/>
                  </a:lnTo>
                  <a:lnTo>
                    <a:pt x="10048" y="1192"/>
                  </a:lnTo>
                  <a:lnTo>
                    <a:pt x="10579" y="1154"/>
                  </a:lnTo>
                  <a:lnTo>
                    <a:pt x="10946" y="1134"/>
                  </a:lnTo>
                  <a:lnTo>
                    <a:pt x="11302" y="1120"/>
                  </a:lnTo>
                  <a:lnTo>
                    <a:pt x="11579" y="1115"/>
                  </a:lnTo>
                  <a:lnTo>
                    <a:pt x="12240" y="1115"/>
                  </a:lnTo>
                  <a:lnTo>
                    <a:pt x="12240" y="0"/>
                  </a:lnTo>
                  <a:close/>
                  <a:moveTo>
                    <a:pt x="12240" y="1115"/>
                  </a:moveTo>
                  <a:lnTo>
                    <a:pt x="11714" y="1115"/>
                  </a:lnTo>
                  <a:lnTo>
                    <a:pt x="11847" y="1115"/>
                  </a:lnTo>
                  <a:lnTo>
                    <a:pt x="12043" y="1119"/>
                  </a:lnTo>
                  <a:lnTo>
                    <a:pt x="12240" y="1126"/>
                  </a:lnTo>
                  <a:lnTo>
                    <a:pt x="12240" y="1115"/>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 name="AutoShape 9">
              <a:extLst>
                <a:ext uri="{FF2B5EF4-FFF2-40B4-BE49-F238E27FC236}">
                  <a16:creationId xmlns:a16="http://schemas.microsoft.com/office/drawing/2014/main" id="{BD70B397-4ED2-4EA6-8E47-BDB427F06E6F}"/>
                </a:ext>
              </a:extLst>
            </p:cNvPr>
            <p:cNvSpPr>
              <a:spLocks/>
            </p:cNvSpPr>
            <p:nvPr/>
          </p:nvSpPr>
          <p:spPr bwMode="auto">
            <a:xfrm>
              <a:off x="0" y="-39"/>
              <a:ext cx="12240" cy="1722"/>
            </a:xfrm>
            <a:custGeom>
              <a:avLst/>
              <a:gdLst>
                <a:gd name="T0" fmla="*/ 12240 w 12240"/>
                <a:gd name="T1" fmla="*/ 0 h 1683"/>
                <a:gd name="T2" fmla="*/ 0 w 12240"/>
                <a:gd name="T3" fmla="*/ 0 h 1683"/>
                <a:gd name="T4" fmla="*/ 0 w 12240"/>
                <a:gd name="T5" fmla="*/ 1445 h 1683"/>
                <a:gd name="T6" fmla="*/ 18 w 12240"/>
                <a:gd name="T7" fmla="*/ 1449 h 1683"/>
                <a:gd name="T8" fmla="*/ 152 w 12240"/>
                <a:gd name="T9" fmla="*/ 1478 h 1683"/>
                <a:gd name="T10" fmla="*/ 288 w 12240"/>
                <a:gd name="T11" fmla="*/ 1505 h 1683"/>
                <a:gd name="T12" fmla="*/ 427 w 12240"/>
                <a:gd name="T13" fmla="*/ 1529 h 1683"/>
                <a:gd name="T14" fmla="*/ 567 w 12240"/>
                <a:gd name="T15" fmla="*/ 1552 h 1683"/>
                <a:gd name="T16" fmla="*/ 709 w 12240"/>
                <a:gd name="T17" fmla="*/ 1572 h 1683"/>
                <a:gd name="T18" fmla="*/ 853 w 12240"/>
                <a:gd name="T19" fmla="*/ 1591 h 1683"/>
                <a:gd name="T20" fmla="*/ 998 w 12240"/>
                <a:gd name="T21" fmla="*/ 1608 h 1683"/>
                <a:gd name="T22" fmla="*/ 1220 w 12240"/>
                <a:gd name="T23" fmla="*/ 1630 h 1683"/>
                <a:gd name="T24" fmla="*/ 1445 w 12240"/>
                <a:gd name="T25" fmla="*/ 1647 h 1683"/>
                <a:gd name="T26" fmla="*/ 1674 w 12240"/>
                <a:gd name="T27" fmla="*/ 1661 h 1683"/>
                <a:gd name="T28" fmla="*/ 1906 w 12240"/>
                <a:gd name="T29" fmla="*/ 1672 h 1683"/>
                <a:gd name="T30" fmla="*/ 2220 w 12240"/>
                <a:gd name="T31" fmla="*/ 1680 h 1683"/>
                <a:gd name="T32" fmla="*/ 2538 w 12240"/>
                <a:gd name="T33" fmla="*/ 1683 h 1683"/>
                <a:gd name="T34" fmla="*/ 2943 w 12240"/>
                <a:gd name="T35" fmla="*/ 1678 h 1683"/>
                <a:gd name="T36" fmla="*/ 3354 w 12240"/>
                <a:gd name="T37" fmla="*/ 1667 h 1683"/>
                <a:gd name="T38" fmla="*/ 3854 w 12240"/>
                <a:gd name="T39" fmla="*/ 1643 h 1683"/>
                <a:gd name="T40" fmla="*/ 4530 w 12240"/>
                <a:gd name="T41" fmla="*/ 1598 h 1683"/>
                <a:gd name="T42" fmla="*/ 5470 w 12240"/>
                <a:gd name="T43" fmla="*/ 1517 h 1683"/>
                <a:gd name="T44" fmla="*/ 9340 w 12240"/>
                <a:gd name="T45" fmla="*/ 1102 h 1683"/>
                <a:gd name="T46" fmla="*/ 10048 w 12240"/>
                <a:gd name="T47" fmla="*/ 1039 h 1683"/>
                <a:gd name="T48" fmla="*/ 10579 w 12240"/>
                <a:gd name="T49" fmla="*/ 1001 h 1683"/>
                <a:gd name="T50" fmla="*/ 10946 w 12240"/>
                <a:gd name="T51" fmla="*/ 981 h 1683"/>
                <a:gd name="T52" fmla="*/ 11302 w 12240"/>
                <a:gd name="T53" fmla="*/ 968 h 1683"/>
                <a:gd name="T54" fmla="*/ 11579 w 12240"/>
                <a:gd name="T55" fmla="*/ 962 h 1683"/>
                <a:gd name="T56" fmla="*/ 12240 w 12240"/>
                <a:gd name="T57" fmla="*/ 962 h 1683"/>
                <a:gd name="T58" fmla="*/ 12240 w 12240"/>
                <a:gd name="T59" fmla="*/ 0 h 1683"/>
                <a:gd name="T60" fmla="*/ 12240 w 12240"/>
                <a:gd name="T61" fmla="*/ 962 h 1683"/>
                <a:gd name="T62" fmla="*/ 11714 w 12240"/>
                <a:gd name="T63" fmla="*/ 962 h 1683"/>
                <a:gd name="T64" fmla="*/ 11847 w 12240"/>
                <a:gd name="T65" fmla="*/ 962 h 1683"/>
                <a:gd name="T66" fmla="*/ 12043 w 12240"/>
                <a:gd name="T67" fmla="*/ 966 h 1683"/>
                <a:gd name="T68" fmla="*/ 12240 w 12240"/>
                <a:gd name="T69" fmla="*/ 973 h 1683"/>
                <a:gd name="T70" fmla="*/ 12240 w 12240"/>
                <a:gd name="T71" fmla="*/ 962 h 1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40" h="1683">
                  <a:moveTo>
                    <a:pt x="12240" y="0"/>
                  </a:moveTo>
                  <a:lnTo>
                    <a:pt x="0" y="0"/>
                  </a:lnTo>
                  <a:lnTo>
                    <a:pt x="0" y="1445"/>
                  </a:lnTo>
                  <a:lnTo>
                    <a:pt x="18" y="1449"/>
                  </a:lnTo>
                  <a:lnTo>
                    <a:pt x="152" y="1478"/>
                  </a:lnTo>
                  <a:lnTo>
                    <a:pt x="288" y="1505"/>
                  </a:lnTo>
                  <a:lnTo>
                    <a:pt x="427" y="1529"/>
                  </a:lnTo>
                  <a:lnTo>
                    <a:pt x="567" y="1552"/>
                  </a:lnTo>
                  <a:lnTo>
                    <a:pt x="709" y="1572"/>
                  </a:lnTo>
                  <a:lnTo>
                    <a:pt x="853" y="1591"/>
                  </a:lnTo>
                  <a:lnTo>
                    <a:pt x="998" y="1608"/>
                  </a:lnTo>
                  <a:lnTo>
                    <a:pt x="1220" y="1630"/>
                  </a:lnTo>
                  <a:lnTo>
                    <a:pt x="1445" y="1647"/>
                  </a:lnTo>
                  <a:lnTo>
                    <a:pt x="1674" y="1661"/>
                  </a:lnTo>
                  <a:lnTo>
                    <a:pt x="1906" y="1672"/>
                  </a:lnTo>
                  <a:lnTo>
                    <a:pt x="2220" y="1680"/>
                  </a:lnTo>
                  <a:lnTo>
                    <a:pt x="2538" y="1683"/>
                  </a:lnTo>
                  <a:lnTo>
                    <a:pt x="2943" y="1678"/>
                  </a:lnTo>
                  <a:lnTo>
                    <a:pt x="3354" y="1667"/>
                  </a:lnTo>
                  <a:lnTo>
                    <a:pt x="3854" y="1643"/>
                  </a:lnTo>
                  <a:lnTo>
                    <a:pt x="4530" y="1598"/>
                  </a:lnTo>
                  <a:lnTo>
                    <a:pt x="5470" y="1517"/>
                  </a:lnTo>
                  <a:lnTo>
                    <a:pt x="9340" y="1102"/>
                  </a:lnTo>
                  <a:lnTo>
                    <a:pt x="10048" y="1039"/>
                  </a:lnTo>
                  <a:lnTo>
                    <a:pt x="10579" y="1001"/>
                  </a:lnTo>
                  <a:lnTo>
                    <a:pt x="10946" y="981"/>
                  </a:lnTo>
                  <a:lnTo>
                    <a:pt x="11302" y="968"/>
                  </a:lnTo>
                  <a:lnTo>
                    <a:pt x="11579" y="962"/>
                  </a:lnTo>
                  <a:lnTo>
                    <a:pt x="12240" y="962"/>
                  </a:lnTo>
                  <a:lnTo>
                    <a:pt x="12240" y="0"/>
                  </a:lnTo>
                  <a:close/>
                  <a:moveTo>
                    <a:pt x="12240" y="962"/>
                  </a:moveTo>
                  <a:lnTo>
                    <a:pt x="11714" y="962"/>
                  </a:lnTo>
                  <a:lnTo>
                    <a:pt x="11847" y="962"/>
                  </a:lnTo>
                  <a:lnTo>
                    <a:pt x="12043" y="966"/>
                  </a:lnTo>
                  <a:lnTo>
                    <a:pt x="12240" y="973"/>
                  </a:lnTo>
                  <a:lnTo>
                    <a:pt x="12240" y="962"/>
                  </a:lnTo>
                  <a:close/>
                </a:path>
              </a:pathLst>
            </a:custGeom>
            <a:solidFill>
              <a:srgbClr val="0C683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 name="AutoShape 8">
              <a:extLst>
                <a:ext uri="{FF2B5EF4-FFF2-40B4-BE49-F238E27FC236}">
                  <a16:creationId xmlns:a16="http://schemas.microsoft.com/office/drawing/2014/main" id="{D500F6EB-0200-4B04-9D4E-BBE06C837661}"/>
                </a:ext>
              </a:extLst>
            </p:cNvPr>
            <p:cNvSpPr>
              <a:spLocks/>
            </p:cNvSpPr>
            <p:nvPr/>
          </p:nvSpPr>
          <p:spPr bwMode="auto">
            <a:xfrm>
              <a:off x="360" y="343"/>
              <a:ext cx="939" cy="939"/>
            </a:xfrm>
            <a:custGeom>
              <a:avLst/>
              <a:gdLst>
                <a:gd name="T0" fmla="+- 0 547 360"/>
                <a:gd name="T1" fmla="*/ T0 w 939"/>
                <a:gd name="T2" fmla="+- 0 1068 343"/>
                <a:gd name="T3" fmla="*/ 1068 h 939"/>
                <a:gd name="T4" fmla="+- 0 360 360"/>
                <a:gd name="T5" fmla="*/ T4 w 939"/>
                <a:gd name="T6" fmla="+- 0 800 343"/>
                <a:gd name="T7" fmla="*/ 800 h 939"/>
                <a:gd name="T8" fmla="+- 0 586 360"/>
                <a:gd name="T9" fmla="*/ T8 w 939"/>
                <a:gd name="T10" fmla="+- 0 1137 343"/>
                <a:gd name="T11" fmla="*/ 1137 h 939"/>
                <a:gd name="T12" fmla="+- 0 828 360"/>
                <a:gd name="T13" fmla="*/ T12 w 939"/>
                <a:gd name="T14" fmla="+- 0 520 343"/>
                <a:gd name="T15" fmla="*/ 520 h 939"/>
                <a:gd name="T16" fmla="+- 0 712 360"/>
                <a:gd name="T17" fmla="*/ T16 w 939"/>
                <a:gd name="T18" fmla="+- 0 400 343"/>
                <a:gd name="T19" fmla="*/ 400 h 939"/>
                <a:gd name="T20" fmla="+- 0 461 360"/>
                <a:gd name="T21" fmla="*/ T20 w 939"/>
                <a:gd name="T22" fmla="+- 0 634 343"/>
                <a:gd name="T23" fmla="*/ 634 h 939"/>
                <a:gd name="T24" fmla="+- 0 483 360"/>
                <a:gd name="T25" fmla="*/ T24 w 939"/>
                <a:gd name="T26" fmla="+- 0 645 343"/>
                <a:gd name="T27" fmla="*/ 645 h 939"/>
                <a:gd name="T28" fmla="+- 0 766 360"/>
                <a:gd name="T29" fmla="*/ T28 w 939"/>
                <a:gd name="T30" fmla="+- 0 434 343"/>
                <a:gd name="T31" fmla="*/ 434 h 939"/>
                <a:gd name="T32" fmla="+- 0 967 360"/>
                <a:gd name="T33" fmla="*/ T32 w 939"/>
                <a:gd name="T34" fmla="+- 0 695 343"/>
                <a:gd name="T35" fmla="*/ 695 h 939"/>
                <a:gd name="T36" fmla="+- 0 900 360"/>
                <a:gd name="T37" fmla="*/ T36 w 939"/>
                <a:gd name="T38" fmla="+- 0 720 343"/>
                <a:gd name="T39" fmla="*/ 720 h 939"/>
                <a:gd name="T40" fmla="+- 0 903 360"/>
                <a:gd name="T41" fmla="*/ T40 w 939"/>
                <a:gd name="T42" fmla="+- 0 618 343"/>
                <a:gd name="T43" fmla="*/ 618 h 939"/>
                <a:gd name="T44" fmla="+- 0 872 360"/>
                <a:gd name="T45" fmla="*/ T44 w 939"/>
                <a:gd name="T46" fmla="+- 0 613 343"/>
                <a:gd name="T47" fmla="*/ 613 h 939"/>
                <a:gd name="T48" fmla="+- 0 865 360"/>
                <a:gd name="T49" fmla="*/ T48 w 939"/>
                <a:gd name="T50" fmla="+- 0 577 343"/>
                <a:gd name="T51" fmla="*/ 577 h 939"/>
                <a:gd name="T52" fmla="+- 0 839 360"/>
                <a:gd name="T53" fmla="*/ T52 w 939"/>
                <a:gd name="T54" fmla="+- 0 559 343"/>
                <a:gd name="T55" fmla="*/ 559 h 939"/>
                <a:gd name="T56" fmla="+- 0 822 360"/>
                <a:gd name="T57" fmla="*/ T56 w 939"/>
                <a:gd name="T58" fmla="+- 0 545 343"/>
                <a:gd name="T59" fmla="*/ 545 h 939"/>
                <a:gd name="T60" fmla="+- 0 795 360"/>
                <a:gd name="T61" fmla="*/ T60 w 939"/>
                <a:gd name="T62" fmla="+- 0 579 343"/>
                <a:gd name="T63" fmla="*/ 579 h 939"/>
                <a:gd name="T64" fmla="+- 0 751 360"/>
                <a:gd name="T65" fmla="*/ T64 w 939"/>
                <a:gd name="T66" fmla="+- 0 611 343"/>
                <a:gd name="T67" fmla="*/ 611 h 939"/>
                <a:gd name="T68" fmla="+- 0 756 360"/>
                <a:gd name="T69" fmla="*/ T68 w 939"/>
                <a:gd name="T70" fmla="+- 0 722 343"/>
                <a:gd name="T71" fmla="*/ 722 h 939"/>
                <a:gd name="T72" fmla="+- 0 706 360"/>
                <a:gd name="T73" fmla="*/ T72 w 939"/>
                <a:gd name="T74" fmla="+- 0 695 343"/>
                <a:gd name="T75" fmla="*/ 695 h 939"/>
                <a:gd name="T76" fmla="+- 0 645 360"/>
                <a:gd name="T77" fmla="*/ T76 w 939"/>
                <a:gd name="T78" fmla="+- 0 707 343"/>
                <a:gd name="T79" fmla="*/ 707 h 939"/>
                <a:gd name="T80" fmla="+- 0 672 360"/>
                <a:gd name="T81" fmla="*/ T80 w 939"/>
                <a:gd name="T82" fmla="+- 0 787 343"/>
                <a:gd name="T83" fmla="*/ 787 h 939"/>
                <a:gd name="T84" fmla="+- 0 666 360"/>
                <a:gd name="T85" fmla="*/ T84 w 939"/>
                <a:gd name="T86" fmla="+- 0 826 343"/>
                <a:gd name="T87" fmla="*/ 826 h 939"/>
                <a:gd name="T88" fmla="+- 0 732 360"/>
                <a:gd name="T89" fmla="*/ T88 w 939"/>
                <a:gd name="T90" fmla="+- 0 874 343"/>
                <a:gd name="T91" fmla="*/ 874 h 939"/>
                <a:gd name="T92" fmla="+- 0 733 360"/>
                <a:gd name="T93" fmla="*/ T92 w 939"/>
                <a:gd name="T94" fmla="+- 0 909 343"/>
                <a:gd name="T95" fmla="*/ 909 h 939"/>
                <a:gd name="T96" fmla="+- 0 804 360"/>
                <a:gd name="T97" fmla="*/ T96 w 939"/>
                <a:gd name="T98" fmla="+- 0 897 343"/>
                <a:gd name="T99" fmla="*/ 897 h 939"/>
                <a:gd name="T100" fmla="+- 0 821 360"/>
                <a:gd name="T101" fmla="*/ T100 w 939"/>
                <a:gd name="T102" fmla="+- 0 895 343"/>
                <a:gd name="T103" fmla="*/ 895 h 939"/>
                <a:gd name="T104" fmla="+- 0 838 360"/>
                <a:gd name="T105" fmla="*/ T104 w 939"/>
                <a:gd name="T106" fmla="+- 0 977 343"/>
                <a:gd name="T107" fmla="*/ 977 h 939"/>
                <a:gd name="T108" fmla="+- 0 837 360"/>
                <a:gd name="T109" fmla="*/ T108 w 939"/>
                <a:gd name="T110" fmla="+- 0 877 343"/>
                <a:gd name="T111" fmla="*/ 877 h 939"/>
                <a:gd name="T112" fmla="+- 0 867 360"/>
                <a:gd name="T113" fmla="*/ T112 w 939"/>
                <a:gd name="T114" fmla="+- 0 895 343"/>
                <a:gd name="T115" fmla="*/ 895 h 939"/>
                <a:gd name="T116" fmla="+- 0 949 360"/>
                <a:gd name="T117" fmla="*/ T116 w 939"/>
                <a:gd name="T118" fmla="+- 0 908 343"/>
                <a:gd name="T119" fmla="*/ 908 h 939"/>
                <a:gd name="T120" fmla="+- 0 923 360"/>
                <a:gd name="T121" fmla="*/ T120 w 939"/>
                <a:gd name="T122" fmla="+- 0 872 343"/>
                <a:gd name="T123" fmla="*/ 872 h 939"/>
                <a:gd name="T124" fmla="+- 0 990 360"/>
                <a:gd name="T125" fmla="*/ T124 w 939"/>
                <a:gd name="T126" fmla="+- 0 824 343"/>
                <a:gd name="T127" fmla="*/ 824 h 939"/>
                <a:gd name="T128" fmla="+- 0 983 360"/>
                <a:gd name="T129" fmla="*/ T128 w 939"/>
                <a:gd name="T130" fmla="+- 0 784 343"/>
                <a:gd name="T131" fmla="*/ 784 h 939"/>
                <a:gd name="T132" fmla="+- 0 1005 360"/>
                <a:gd name="T133" fmla="*/ T132 w 939"/>
                <a:gd name="T134" fmla="+- 0 730 343"/>
                <a:gd name="T135" fmla="*/ 730 h 939"/>
                <a:gd name="T136" fmla="+- 0 1030 360"/>
                <a:gd name="T137" fmla="*/ T136 w 939"/>
                <a:gd name="T138" fmla="+- 0 668 343"/>
                <a:gd name="T139" fmla="*/ 668 h 939"/>
                <a:gd name="T140" fmla="+- 0 1152 360"/>
                <a:gd name="T141" fmla="*/ T140 w 939"/>
                <a:gd name="T142" fmla="+- 0 888 343"/>
                <a:gd name="T143" fmla="*/ 888 h 939"/>
                <a:gd name="T144" fmla="+- 0 906 360"/>
                <a:gd name="T145" fmla="*/ T144 w 939"/>
                <a:gd name="T146" fmla="+- 0 1135 343"/>
                <a:gd name="T147" fmla="*/ 1135 h 939"/>
                <a:gd name="T148" fmla="+- 0 572 360"/>
                <a:gd name="T149" fmla="*/ T148 w 939"/>
                <a:gd name="T150" fmla="+- 0 1019 343"/>
                <a:gd name="T151" fmla="*/ 1019 h 939"/>
                <a:gd name="T152" fmla="+- 0 533 360"/>
                <a:gd name="T153" fmla="*/ T152 w 939"/>
                <a:gd name="T154" fmla="+- 0 667 343"/>
                <a:gd name="T155" fmla="*/ 667 h 939"/>
                <a:gd name="T156" fmla="+- 0 830 360"/>
                <a:gd name="T157" fmla="*/ T156 w 939"/>
                <a:gd name="T158" fmla="+- 0 482 343"/>
                <a:gd name="T159" fmla="*/ 482 h 939"/>
                <a:gd name="T160" fmla="+- 0 1127 360"/>
                <a:gd name="T161" fmla="*/ T160 w 939"/>
                <a:gd name="T162" fmla="+- 0 667 343"/>
                <a:gd name="T163" fmla="*/ 667 h 939"/>
                <a:gd name="T164" fmla="+- 0 1127 360"/>
                <a:gd name="T165" fmla="*/ T164 w 939"/>
                <a:gd name="T166" fmla="+- 0 612 343"/>
                <a:gd name="T167" fmla="*/ 612 h 939"/>
                <a:gd name="T168" fmla="+- 0 902 360"/>
                <a:gd name="T169" fmla="*/ T168 w 939"/>
                <a:gd name="T170" fmla="+- 0 462 343"/>
                <a:gd name="T171" fmla="*/ 462 h 939"/>
                <a:gd name="T172" fmla="+- 0 576 360"/>
                <a:gd name="T173" fmla="*/ T172 w 939"/>
                <a:gd name="T174" fmla="+- 0 559 343"/>
                <a:gd name="T175" fmla="*/ 559 h 939"/>
                <a:gd name="T176" fmla="+- 0 479 360"/>
                <a:gd name="T177" fmla="*/ T176 w 939"/>
                <a:gd name="T178" fmla="+- 0 885 343"/>
                <a:gd name="T179" fmla="*/ 885 h 939"/>
                <a:gd name="T180" fmla="+- 0 690 360"/>
                <a:gd name="T181" fmla="*/ T180 w 939"/>
                <a:gd name="T182" fmla="+- 0 1143 343"/>
                <a:gd name="T183" fmla="*/ 1143 h 939"/>
                <a:gd name="T184" fmla="+- 0 969 360"/>
                <a:gd name="T185" fmla="*/ T184 w 939"/>
                <a:gd name="T186" fmla="+- 0 1143 343"/>
                <a:gd name="T187" fmla="*/ 1143 h 939"/>
                <a:gd name="T188" fmla="+- 0 1181 360"/>
                <a:gd name="T189" fmla="*/ T188 w 939"/>
                <a:gd name="T190" fmla="+- 0 885 343"/>
                <a:gd name="T191" fmla="*/ 885 h 939"/>
                <a:gd name="T192" fmla="+- 0 1176 360"/>
                <a:gd name="T193" fmla="*/ T192 w 939"/>
                <a:gd name="T194" fmla="+- 0 981 343"/>
                <a:gd name="T195" fmla="*/ 981 h 939"/>
                <a:gd name="T196" fmla="+- 0 893 360"/>
                <a:gd name="T197" fmla="*/ T196 w 939"/>
                <a:gd name="T198" fmla="+- 0 1192 343"/>
                <a:gd name="T199" fmla="*/ 1192 h 939"/>
                <a:gd name="T200" fmla="+- 0 1064 360"/>
                <a:gd name="T201" fmla="*/ T200 w 939"/>
                <a:gd name="T202" fmla="+- 0 1157 343"/>
                <a:gd name="T203" fmla="*/ 1157 h 939"/>
                <a:gd name="T204" fmla="+- 0 1245 360"/>
                <a:gd name="T205" fmla="*/ T204 w 939"/>
                <a:gd name="T206" fmla="+- 0 845 343"/>
                <a:gd name="T207" fmla="*/ 845 h 939"/>
                <a:gd name="T208" fmla="+- 0 1133 360"/>
                <a:gd name="T209" fmla="*/ T208 w 939"/>
                <a:gd name="T210" fmla="+- 0 539 343"/>
                <a:gd name="T211" fmla="*/ 539 h 939"/>
                <a:gd name="T212" fmla="+- 0 859 360"/>
                <a:gd name="T213" fmla="*/ T212 w 939"/>
                <a:gd name="T214" fmla="+- 0 428 343"/>
                <a:gd name="T215" fmla="*/ 428 h 939"/>
                <a:gd name="T216" fmla="+- 0 1157 360"/>
                <a:gd name="T217" fmla="*/ T216 w 939"/>
                <a:gd name="T218" fmla="+- 0 616 343"/>
                <a:gd name="T219" fmla="*/ 616 h 9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Lst>
              <a:rect l="0" t="0" r="r" b="b"/>
              <a:pathLst>
                <a:path w="939" h="939">
                  <a:moveTo>
                    <a:pt x="440" y="855"/>
                  </a:moveTo>
                  <a:lnTo>
                    <a:pt x="369" y="840"/>
                  </a:lnTo>
                  <a:lnTo>
                    <a:pt x="302" y="813"/>
                  </a:lnTo>
                  <a:lnTo>
                    <a:pt x="241" y="775"/>
                  </a:lnTo>
                  <a:lnTo>
                    <a:pt x="187" y="725"/>
                  </a:lnTo>
                  <a:lnTo>
                    <a:pt x="143" y="666"/>
                  </a:lnTo>
                  <a:lnTo>
                    <a:pt x="111" y="601"/>
                  </a:lnTo>
                  <a:lnTo>
                    <a:pt x="91" y="531"/>
                  </a:lnTo>
                  <a:lnTo>
                    <a:pt x="84" y="457"/>
                  </a:lnTo>
                  <a:lnTo>
                    <a:pt x="0" y="457"/>
                  </a:lnTo>
                  <a:lnTo>
                    <a:pt x="57" y="585"/>
                  </a:lnTo>
                  <a:lnTo>
                    <a:pt x="94" y="657"/>
                  </a:lnTo>
                  <a:lnTo>
                    <a:pt x="125" y="701"/>
                  </a:lnTo>
                  <a:lnTo>
                    <a:pt x="167" y="743"/>
                  </a:lnTo>
                  <a:lnTo>
                    <a:pt x="226" y="794"/>
                  </a:lnTo>
                  <a:lnTo>
                    <a:pt x="291" y="836"/>
                  </a:lnTo>
                  <a:lnTo>
                    <a:pt x="362" y="866"/>
                  </a:lnTo>
                  <a:lnTo>
                    <a:pt x="437" y="882"/>
                  </a:lnTo>
                  <a:lnTo>
                    <a:pt x="440" y="855"/>
                  </a:lnTo>
                  <a:moveTo>
                    <a:pt x="468" y="177"/>
                  </a:moveTo>
                  <a:lnTo>
                    <a:pt x="468" y="178"/>
                  </a:lnTo>
                  <a:lnTo>
                    <a:pt x="468" y="177"/>
                  </a:lnTo>
                  <a:moveTo>
                    <a:pt x="480" y="0"/>
                  </a:moveTo>
                  <a:lnTo>
                    <a:pt x="352" y="57"/>
                  </a:lnTo>
                  <a:lnTo>
                    <a:pt x="280" y="94"/>
                  </a:lnTo>
                  <a:lnTo>
                    <a:pt x="236" y="125"/>
                  </a:lnTo>
                  <a:lnTo>
                    <a:pt x="193" y="167"/>
                  </a:lnTo>
                  <a:lnTo>
                    <a:pt x="142" y="226"/>
                  </a:lnTo>
                  <a:lnTo>
                    <a:pt x="101" y="291"/>
                  </a:lnTo>
                  <a:lnTo>
                    <a:pt x="71" y="362"/>
                  </a:lnTo>
                  <a:lnTo>
                    <a:pt x="55" y="437"/>
                  </a:lnTo>
                  <a:lnTo>
                    <a:pt x="82" y="440"/>
                  </a:lnTo>
                  <a:lnTo>
                    <a:pt x="97" y="369"/>
                  </a:lnTo>
                  <a:lnTo>
                    <a:pt x="123" y="302"/>
                  </a:lnTo>
                  <a:lnTo>
                    <a:pt x="162" y="241"/>
                  </a:lnTo>
                  <a:lnTo>
                    <a:pt x="212" y="187"/>
                  </a:lnTo>
                  <a:lnTo>
                    <a:pt x="271" y="143"/>
                  </a:lnTo>
                  <a:lnTo>
                    <a:pt x="336" y="111"/>
                  </a:lnTo>
                  <a:lnTo>
                    <a:pt x="406" y="91"/>
                  </a:lnTo>
                  <a:lnTo>
                    <a:pt x="479" y="84"/>
                  </a:lnTo>
                  <a:lnTo>
                    <a:pt x="480" y="0"/>
                  </a:lnTo>
                  <a:moveTo>
                    <a:pt x="670" y="325"/>
                  </a:moveTo>
                  <a:lnTo>
                    <a:pt x="633" y="342"/>
                  </a:lnTo>
                  <a:lnTo>
                    <a:pt x="607" y="352"/>
                  </a:lnTo>
                  <a:lnTo>
                    <a:pt x="590" y="350"/>
                  </a:lnTo>
                  <a:lnTo>
                    <a:pt x="581" y="330"/>
                  </a:lnTo>
                  <a:lnTo>
                    <a:pt x="573" y="336"/>
                  </a:lnTo>
                  <a:lnTo>
                    <a:pt x="557" y="356"/>
                  </a:lnTo>
                  <a:lnTo>
                    <a:pt x="540" y="377"/>
                  </a:lnTo>
                  <a:lnTo>
                    <a:pt x="527" y="385"/>
                  </a:lnTo>
                  <a:lnTo>
                    <a:pt x="523" y="363"/>
                  </a:lnTo>
                  <a:lnTo>
                    <a:pt x="532" y="322"/>
                  </a:lnTo>
                  <a:lnTo>
                    <a:pt x="542" y="282"/>
                  </a:lnTo>
                  <a:lnTo>
                    <a:pt x="543" y="275"/>
                  </a:lnTo>
                  <a:lnTo>
                    <a:pt x="544" y="271"/>
                  </a:lnTo>
                  <a:lnTo>
                    <a:pt x="545" y="265"/>
                  </a:lnTo>
                  <a:lnTo>
                    <a:pt x="532" y="269"/>
                  </a:lnTo>
                  <a:lnTo>
                    <a:pt x="521" y="271"/>
                  </a:lnTo>
                  <a:lnTo>
                    <a:pt x="512" y="270"/>
                  </a:lnTo>
                  <a:lnTo>
                    <a:pt x="507" y="268"/>
                  </a:lnTo>
                  <a:lnTo>
                    <a:pt x="500" y="257"/>
                  </a:lnTo>
                  <a:lnTo>
                    <a:pt x="504" y="240"/>
                  </a:lnTo>
                  <a:lnTo>
                    <a:pt x="504" y="238"/>
                  </a:lnTo>
                  <a:lnTo>
                    <a:pt x="505" y="234"/>
                  </a:lnTo>
                  <a:lnTo>
                    <a:pt x="500" y="234"/>
                  </a:lnTo>
                  <a:lnTo>
                    <a:pt x="494" y="238"/>
                  </a:lnTo>
                  <a:lnTo>
                    <a:pt x="490" y="235"/>
                  </a:lnTo>
                  <a:lnTo>
                    <a:pt x="484" y="229"/>
                  </a:lnTo>
                  <a:lnTo>
                    <a:pt x="479" y="216"/>
                  </a:lnTo>
                  <a:lnTo>
                    <a:pt x="474" y="200"/>
                  </a:lnTo>
                  <a:lnTo>
                    <a:pt x="468" y="179"/>
                  </a:lnTo>
                  <a:lnTo>
                    <a:pt x="467" y="175"/>
                  </a:lnTo>
                  <a:lnTo>
                    <a:pt x="467" y="181"/>
                  </a:lnTo>
                  <a:lnTo>
                    <a:pt x="462" y="202"/>
                  </a:lnTo>
                  <a:lnTo>
                    <a:pt x="457" y="219"/>
                  </a:lnTo>
                  <a:lnTo>
                    <a:pt x="451" y="231"/>
                  </a:lnTo>
                  <a:lnTo>
                    <a:pt x="446" y="238"/>
                  </a:lnTo>
                  <a:lnTo>
                    <a:pt x="442" y="240"/>
                  </a:lnTo>
                  <a:lnTo>
                    <a:pt x="435" y="236"/>
                  </a:lnTo>
                  <a:lnTo>
                    <a:pt x="430" y="236"/>
                  </a:lnTo>
                  <a:lnTo>
                    <a:pt x="436" y="259"/>
                  </a:lnTo>
                  <a:lnTo>
                    <a:pt x="426" y="275"/>
                  </a:lnTo>
                  <a:lnTo>
                    <a:pt x="408" y="274"/>
                  </a:lnTo>
                  <a:lnTo>
                    <a:pt x="391" y="268"/>
                  </a:lnTo>
                  <a:lnTo>
                    <a:pt x="394" y="284"/>
                  </a:lnTo>
                  <a:lnTo>
                    <a:pt x="404" y="324"/>
                  </a:lnTo>
                  <a:lnTo>
                    <a:pt x="412" y="365"/>
                  </a:lnTo>
                  <a:lnTo>
                    <a:pt x="408" y="387"/>
                  </a:lnTo>
                  <a:lnTo>
                    <a:pt x="396" y="379"/>
                  </a:lnTo>
                  <a:lnTo>
                    <a:pt x="378" y="358"/>
                  </a:lnTo>
                  <a:lnTo>
                    <a:pt x="375" y="354"/>
                  </a:lnTo>
                  <a:lnTo>
                    <a:pt x="362" y="338"/>
                  </a:lnTo>
                  <a:lnTo>
                    <a:pt x="355" y="333"/>
                  </a:lnTo>
                  <a:lnTo>
                    <a:pt x="346" y="352"/>
                  </a:lnTo>
                  <a:lnTo>
                    <a:pt x="329" y="354"/>
                  </a:lnTo>
                  <a:lnTo>
                    <a:pt x="303" y="344"/>
                  </a:lnTo>
                  <a:lnTo>
                    <a:pt x="266" y="327"/>
                  </a:lnTo>
                  <a:lnTo>
                    <a:pt x="271" y="337"/>
                  </a:lnTo>
                  <a:lnTo>
                    <a:pt x="285" y="364"/>
                  </a:lnTo>
                  <a:lnTo>
                    <a:pt x="292" y="395"/>
                  </a:lnTo>
                  <a:lnTo>
                    <a:pt x="279" y="419"/>
                  </a:lnTo>
                  <a:lnTo>
                    <a:pt x="282" y="424"/>
                  </a:lnTo>
                  <a:lnTo>
                    <a:pt x="294" y="432"/>
                  </a:lnTo>
                  <a:lnTo>
                    <a:pt x="312" y="444"/>
                  </a:lnTo>
                  <a:lnTo>
                    <a:pt x="330" y="460"/>
                  </a:lnTo>
                  <a:lnTo>
                    <a:pt x="329" y="466"/>
                  </a:lnTo>
                  <a:lnTo>
                    <a:pt x="321" y="474"/>
                  </a:lnTo>
                  <a:lnTo>
                    <a:pt x="311" y="480"/>
                  </a:lnTo>
                  <a:lnTo>
                    <a:pt x="306" y="483"/>
                  </a:lnTo>
                  <a:lnTo>
                    <a:pt x="324" y="492"/>
                  </a:lnTo>
                  <a:lnTo>
                    <a:pt x="347" y="502"/>
                  </a:lnTo>
                  <a:lnTo>
                    <a:pt x="367" y="510"/>
                  </a:lnTo>
                  <a:lnTo>
                    <a:pt x="375" y="517"/>
                  </a:lnTo>
                  <a:lnTo>
                    <a:pt x="372" y="531"/>
                  </a:lnTo>
                  <a:lnTo>
                    <a:pt x="366" y="546"/>
                  </a:lnTo>
                  <a:lnTo>
                    <a:pt x="357" y="559"/>
                  </a:lnTo>
                  <a:lnTo>
                    <a:pt x="347" y="567"/>
                  </a:lnTo>
                  <a:lnTo>
                    <a:pt x="353" y="567"/>
                  </a:lnTo>
                  <a:lnTo>
                    <a:pt x="373" y="566"/>
                  </a:lnTo>
                  <a:lnTo>
                    <a:pt x="399" y="562"/>
                  </a:lnTo>
                  <a:lnTo>
                    <a:pt x="425" y="555"/>
                  </a:lnTo>
                  <a:lnTo>
                    <a:pt x="429" y="554"/>
                  </a:lnTo>
                  <a:lnTo>
                    <a:pt x="429" y="563"/>
                  </a:lnTo>
                  <a:lnTo>
                    <a:pt x="444" y="554"/>
                  </a:lnTo>
                  <a:lnTo>
                    <a:pt x="453" y="546"/>
                  </a:lnTo>
                  <a:lnTo>
                    <a:pt x="459" y="534"/>
                  </a:lnTo>
                  <a:lnTo>
                    <a:pt x="460" y="534"/>
                  </a:lnTo>
                  <a:lnTo>
                    <a:pt x="461" y="552"/>
                  </a:lnTo>
                  <a:lnTo>
                    <a:pt x="461" y="566"/>
                  </a:lnTo>
                  <a:lnTo>
                    <a:pt x="461" y="597"/>
                  </a:lnTo>
                  <a:lnTo>
                    <a:pt x="459" y="635"/>
                  </a:lnTo>
                  <a:lnTo>
                    <a:pt x="455" y="656"/>
                  </a:lnTo>
                  <a:lnTo>
                    <a:pt x="478" y="634"/>
                  </a:lnTo>
                  <a:lnTo>
                    <a:pt x="477" y="629"/>
                  </a:lnTo>
                  <a:lnTo>
                    <a:pt x="474" y="607"/>
                  </a:lnTo>
                  <a:lnTo>
                    <a:pt x="474" y="577"/>
                  </a:lnTo>
                  <a:lnTo>
                    <a:pt x="475" y="550"/>
                  </a:lnTo>
                  <a:lnTo>
                    <a:pt x="477" y="534"/>
                  </a:lnTo>
                  <a:lnTo>
                    <a:pt x="477" y="533"/>
                  </a:lnTo>
                  <a:lnTo>
                    <a:pt x="483" y="544"/>
                  </a:lnTo>
                  <a:lnTo>
                    <a:pt x="493" y="552"/>
                  </a:lnTo>
                  <a:lnTo>
                    <a:pt x="506" y="561"/>
                  </a:lnTo>
                  <a:lnTo>
                    <a:pt x="507" y="552"/>
                  </a:lnTo>
                  <a:lnTo>
                    <a:pt x="511" y="553"/>
                  </a:lnTo>
                  <a:lnTo>
                    <a:pt x="537" y="560"/>
                  </a:lnTo>
                  <a:lnTo>
                    <a:pt x="563" y="564"/>
                  </a:lnTo>
                  <a:lnTo>
                    <a:pt x="583" y="565"/>
                  </a:lnTo>
                  <a:lnTo>
                    <a:pt x="589" y="565"/>
                  </a:lnTo>
                  <a:lnTo>
                    <a:pt x="578" y="557"/>
                  </a:lnTo>
                  <a:lnTo>
                    <a:pt x="575" y="552"/>
                  </a:lnTo>
                  <a:lnTo>
                    <a:pt x="570" y="544"/>
                  </a:lnTo>
                  <a:lnTo>
                    <a:pt x="565" y="533"/>
                  </a:lnTo>
                  <a:lnTo>
                    <a:pt x="563" y="529"/>
                  </a:lnTo>
                  <a:lnTo>
                    <a:pt x="561" y="515"/>
                  </a:lnTo>
                  <a:lnTo>
                    <a:pt x="569" y="508"/>
                  </a:lnTo>
                  <a:lnTo>
                    <a:pt x="589" y="499"/>
                  </a:lnTo>
                  <a:lnTo>
                    <a:pt x="612" y="490"/>
                  </a:lnTo>
                  <a:lnTo>
                    <a:pt x="630" y="481"/>
                  </a:lnTo>
                  <a:lnTo>
                    <a:pt x="625" y="478"/>
                  </a:lnTo>
                  <a:lnTo>
                    <a:pt x="615" y="472"/>
                  </a:lnTo>
                  <a:lnTo>
                    <a:pt x="607" y="464"/>
                  </a:lnTo>
                  <a:lnTo>
                    <a:pt x="606" y="458"/>
                  </a:lnTo>
                  <a:lnTo>
                    <a:pt x="623" y="441"/>
                  </a:lnTo>
                  <a:lnTo>
                    <a:pt x="641" y="430"/>
                  </a:lnTo>
                  <a:lnTo>
                    <a:pt x="654" y="422"/>
                  </a:lnTo>
                  <a:lnTo>
                    <a:pt x="656" y="417"/>
                  </a:lnTo>
                  <a:lnTo>
                    <a:pt x="643" y="392"/>
                  </a:lnTo>
                  <a:lnTo>
                    <a:pt x="645" y="387"/>
                  </a:lnTo>
                  <a:lnTo>
                    <a:pt x="645" y="385"/>
                  </a:lnTo>
                  <a:lnTo>
                    <a:pt x="651" y="361"/>
                  </a:lnTo>
                  <a:lnTo>
                    <a:pt x="656" y="352"/>
                  </a:lnTo>
                  <a:lnTo>
                    <a:pt x="664" y="335"/>
                  </a:lnTo>
                  <a:lnTo>
                    <a:pt x="670" y="325"/>
                  </a:lnTo>
                  <a:moveTo>
                    <a:pt x="828" y="470"/>
                  </a:moveTo>
                  <a:lnTo>
                    <a:pt x="821" y="398"/>
                  </a:lnTo>
                  <a:lnTo>
                    <a:pt x="801" y="332"/>
                  </a:lnTo>
                  <a:lnTo>
                    <a:pt x="801" y="470"/>
                  </a:lnTo>
                  <a:lnTo>
                    <a:pt x="792" y="545"/>
                  </a:lnTo>
                  <a:lnTo>
                    <a:pt x="767" y="615"/>
                  </a:lnTo>
                  <a:lnTo>
                    <a:pt x="728" y="676"/>
                  </a:lnTo>
                  <a:lnTo>
                    <a:pt x="677" y="728"/>
                  </a:lnTo>
                  <a:lnTo>
                    <a:pt x="615" y="767"/>
                  </a:lnTo>
                  <a:lnTo>
                    <a:pt x="546" y="792"/>
                  </a:lnTo>
                  <a:lnTo>
                    <a:pt x="470" y="800"/>
                  </a:lnTo>
                  <a:lnTo>
                    <a:pt x="394" y="792"/>
                  </a:lnTo>
                  <a:lnTo>
                    <a:pt x="324" y="767"/>
                  </a:lnTo>
                  <a:lnTo>
                    <a:pt x="263" y="728"/>
                  </a:lnTo>
                  <a:lnTo>
                    <a:pt x="212" y="676"/>
                  </a:lnTo>
                  <a:lnTo>
                    <a:pt x="173" y="615"/>
                  </a:lnTo>
                  <a:lnTo>
                    <a:pt x="148" y="545"/>
                  </a:lnTo>
                  <a:lnTo>
                    <a:pt x="139" y="470"/>
                  </a:lnTo>
                  <a:lnTo>
                    <a:pt x="148" y="394"/>
                  </a:lnTo>
                  <a:lnTo>
                    <a:pt x="173" y="324"/>
                  </a:lnTo>
                  <a:lnTo>
                    <a:pt x="212" y="263"/>
                  </a:lnTo>
                  <a:lnTo>
                    <a:pt x="263" y="212"/>
                  </a:lnTo>
                  <a:lnTo>
                    <a:pt x="324" y="173"/>
                  </a:lnTo>
                  <a:lnTo>
                    <a:pt x="394" y="148"/>
                  </a:lnTo>
                  <a:lnTo>
                    <a:pt x="470" y="139"/>
                  </a:lnTo>
                  <a:lnTo>
                    <a:pt x="546" y="148"/>
                  </a:lnTo>
                  <a:lnTo>
                    <a:pt x="615" y="173"/>
                  </a:lnTo>
                  <a:lnTo>
                    <a:pt x="677" y="212"/>
                  </a:lnTo>
                  <a:lnTo>
                    <a:pt x="728" y="263"/>
                  </a:lnTo>
                  <a:lnTo>
                    <a:pt x="767" y="324"/>
                  </a:lnTo>
                  <a:lnTo>
                    <a:pt x="792" y="394"/>
                  </a:lnTo>
                  <a:lnTo>
                    <a:pt x="801" y="470"/>
                  </a:lnTo>
                  <a:lnTo>
                    <a:pt x="801" y="332"/>
                  </a:lnTo>
                  <a:lnTo>
                    <a:pt x="800" y="330"/>
                  </a:lnTo>
                  <a:lnTo>
                    <a:pt x="767" y="269"/>
                  </a:lnTo>
                  <a:lnTo>
                    <a:pt x="723" y="216"/>
                  </a:lnTo>
                  <a:lnTo>
                    <a:pt x="670" y="173"/>
                  </a:lnTo>
                  <a:lnTo>
                    <a:pt x="609" y="140"/>
                  </a:lnTo>
                  <a:lnTo>
                    <a:pt x="607" y="139"/>
                  </a:lnTo>
                  <a:lnTo>
                    <a:pt x="542" y="119"/>
                  </a:lnTo>
                  <a:lnTo>
                    <a:pt x="470" y="111"/>
                  </a:lnTo>
                  <a:lnTo>
                    <a:pt x="398" y="119"/>
                  </a:lnTo>
                  <a:lnTo>
                    <a:pt x="330" y="140"/>
                  </a:lnTo>
                  <a:lnTo>
                    <a:pt x="270" y="173"/>
                  </a:lnTo>
                  <a:lnTo>
                    <a:pt x="216" y="216"/>
                  </a:lnTo>
                  <a:lnTo>
                    <a:pt x="173" y="269"/>
                  </a:lnTo>
                  <a:lnTo>
                    <a:pt x="140" y="330"/>
                  </a:lnTo>
                  <a:lnTo>
                    <a:pt x="119" y="398"/>
                  </a:lnTo>
                  <a:lnTo>
                    <a:pt x="111" y="470"/>
                  </a:lnTo>
                  <a:lnTo>
                    <a:pt x="119" y="542"/>
                  </a:lnTo>
                  <a:lnTo>
                    <a:pt x="140" y="609"/>
                  </a:lnTo>
                  <a:lnTo>
                    <a:pt x="173" y="670"/>
                  </a:lnTo>
                  <a:lnTo>
                    <a:pt x="216" y="723"/>
                  </a:lnTo>
                  <a:lnTo>
                    <a:pt x="270" y="767"/>
                  </a:lnTo>
                  <a:lnTo>
                    <a:pt x="330" y="800"/>
                  </a:lnTo>
                  <a:lnTo>
                    <a:pt x="398" y="821"/>
                  </a:lnTo>
                  <a:lnTo>
                    <a:pt x="470" y="828"/>
                  </a:lnTo>
                  <a:lnTo>
                    <a:pt x="542" y="821"/>
                  </a:lnTo>
                  <a:lnTo>
                    <a:pt x="607" y="800"/>
                  </a:lnTo>
                  <a:lnTo>
                    <a:pt x="609" y="800"/>
                  </a:lnTo>
                  <a:lnTo>
                    <a:pt x="670" y="767"/>
                  </a:lnTo>
                  <a:lnTo>
                    <a:pt x="723" y="723"/>
                  </a:lnTo>
                  <a:lnTo>
                    <a:pt x="767" y="670"/>
                  </a:lnTo>
                  <a:lnTo>
                    <a:pt x="800" y="609"/>
                  </a:lnTo>
                  <a:lnTo>
                    <a:pt x="821" y="542"/>
                  </a:lnTo>
                  <a:lnTo>
                    <a:pt x="828" y="470"/>
                  </a:lnTo>
                  <a:moveTo>
                    <a:pt x="885" y="502"/>
                  </a:moveTo>
                  <a:lnTo>
                    <a:pt x="857" y="499"/>
                  </a:lnTo>
                  <a:lnTo>
                    <a:pt x="843" y="571"/>
                  </a:lnTo>
                  <a:lnTo>
                    <a:pt x="816" y="638"/>
                  </a:lnTo>
                  <a:lnTo>
                    <a:pt x="777" y="699"/>
                  </a:lnTo>
                  <a:lnTo>
                    <a:pt x="728" y="752"/>
                  </a:lnTo>
                  <a:lnTo>
                    <a:pt x="669" y="796"/>
                  </a:lnTo>
                  <a:lnTo>
                    <a:pt x="604" y="829"/>
                  </a:lnTo>
                  <a:lnTo>
                    <a:pt x="533" y="849"/>
                  </a:lnTo>
                  <a:lnTo>
                    <a:pt x="460" y="855"/>
                  </a:lnTo>
                  <a:lnTo>
                    <a:pt x="460" y="939"/>
                  </a:lnTo>
                  <a:lnTo>
                    <a:pt x="588" y="882"/>
                  </a:lnTo>
                  <a:lnTo>
                    <a:pt x="660" y="846"/>
                  </a:lnTo>
                  <a:lnTo>
                    <a:pt x="704" y="814"/>
                  </a:lnTo>
                  <a:lnTo>
                    <a:pt x="746" y="773"/>
                  </a:lnTo>
                  <a:lnTo>
                    <a:pt x="797" y="713"/>
                  </a:lnTo>
                  <a:lnTo>
                    <a:pt x="839" y="648"/>
                  </a:lnTo>
                  <a:lnTo>
                    <a:pt x="869" y="578"/>
                  </a:lnTo>
                  <a:lnTo>
                    <a:pt x="885" y="502"/>
                  </a:lnTo>
                  <a:moveTo>
                    <a:pt x="939" y="482"/>
                  </a:moveTo>
                  <a:lnTo>
                    <a:pt x="882" y="355"/>
                  </a:lnTo>
                  <a:lnTo>
                    <a:pt x="846" y="282"/>
                  </a:lnTo>
                  <a:lnTo>
                    <a:pt x="814" y="238"/>
                  </a:lnTo>
                  <a:lnTo>
                    <a:pt x="773" y="196"/>
                  </a:lnTo>
                  <a:lnTo>
                    <a:pt x="713" y="145"/>
                  </a:lnTo>
                  <a:lnTo>
                    <a:pt x="648" y="103"/>
                  </a:lnTo>
                  <a:lnTo>
                    <a:pt x="578" y="74"/>
                  </a:lnTo>
                  <a:lnTo>
                    <a:pt x="502" y="57"/>
                  </a:lnTo>
                  <a:lnTo>
                    <a:pt x="499" y="85"/>
                  </a:lnTo>
                  <a:lnTo>
                    <a:pt x="571" y="99"/>
                  </a:lnTo>
                  <a:lnTo>
                    <a:pt x="638" y="126"/>
                  </a:lnTo>
                  <a:lnTo>
                    <a:pt x="699" y="165"/>
                  </a:lnTo>
                  <a:lnTo>
                    <a:pt x="752" y="214"/>
                  </a:lnTo>
                  <a:lnTo>
                    <a:pt x="797" y="273"/>
                  </a:lnTo>
                  <a:lnTo>
                    <a:pt x="829" y="339"/>
                  </a:lnTo>
                  <a:lnTo>
                    <a:pt x="849" y="409"/>
                  </a:lnTo>
                  <a:lnTo>
                    <a:pt x="855" y="482"/>
                  </a:lnTo>
                  <a:lnTo>
                    <a:pt x="939" y="48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 name="Freeform 7">
              <a:extLst>
                <a:ext uri="{FF2B5EF4-FFF2-40B4-BE49-F238E27FC236}">
                  <a16:creationId xmlns:a16="http://schemas.microsoft.com/office/drawing/2014/main" id="{3BCAAB90-9E23-45F3-AC1B-E96254BA2B30}"/>
                </a:ext>
              </a:extLst>
            </p:cNvPr>
            <p:cNvSpPr>
              <a:spLocks/>
            </p:cNvSpPr>
            <p:nvPr/>
          </p:nvSpPr>
          <p:spPr bwMode="auto">
            <a:xfrm>
              <a:off x="779" y="1040"/>
              <a:ext cx="84" cy="80"/>
            </a:xfrm>
            <a:custGeom>
              <a:avLst/>
              <a:gdLst>
                <a:gd name="T0" fmla="+- 0 862 779"/>
                <a:gd name="T1" fmla="*/ T0 w 84"/>
                <a:gd name="T2" fmla="+- 0 1071 1041"/>
                <a:gd name="T3" fmla="*/ 1071 h 80"/>
                <a:gd name="T4" fmla="+- 0 836 779"/>
                <a:gd name="T5" fmla="*/ T4 w 84"/>
                <a:gd name="T6" fmla="+- 0 1089 1041"/>
                <a:gd name="T7" fmla="*/ 1089 h 80"/>
                <a:gd name="T8" fmla="+- 0 846 779"/>
                <a:gd name="T9" fmla="*/ T8 w 84"/>
                <a:gd name="T10" fmla="+- 0 1120 1041"/>
                <a:gd name="T11" fmla="*/ 1120 h 80"/>
                <a:gd name="T12" fmla="+- 0 821 779"/>
                <a:gd name="T13" fmla="*/ T12 w 84"/>
                <a:gd name="T14" fmla="+- 0 1101 1041"/>
                <a:gd name="T15" fmla="*/ 1101 h 80"/>
                <a:gd name="T16" fmla="+- 0 795 779"/>
                <a:gd name="T17" fmla="*/ T16 w 84"/>
                <a:gd name="T18" fmla="+- 0 1120 1041"/>
                <a:gd name="T19" fmla="*/ 1120 h 80"/>
                <a:gd name="T20" fmla="+- 0 805 779"/>
                <a:gd name="T21" fmla="*/ T20 w 84"/>
                <a:gd name="T22" fmla="+- 0 1089 1041"/>
                <a:gd name="T23" fmla="*/ 1089 h 80"/>
                <a:gd name="T24" fmla="+- 0 779 779"/>
                <a:gd name="T25" fmla="*/ T24 w 84"/>
                <a:gd name="T26" fmla="+- 0 1071 1041"/>
                <a:gd name="T27" fmla="*/ 1071 h 80"/>
                <a:gd name="T28" fmla="+- 0 811 779"/>
                <a:gd name="T29" fmla="*/ T28 w 84"/>
                <a:gd name="T30" fmla="+- 0 1071 1041"/>
                <a:gd name="T31" fmla="*/ 1071 h 80"/>
                <a:gd name="T32" fmla="+- 0 821 779"/>
                <a:gd name="T33" fmla="*/ T32 w 84"/>
                <a:gd name="T34" fmla="+- 0 1041 1041"/>
                <a:gd name="T35" fmla="*/ 1041 h 80"/>
                <a:gd name="T36" fmla="+- 0 830 779"/>
                <a:gd name="T37" fmla="*/ T36 w 84"/>
                <a:gd name="T38" fmla="+- 0 1071 1041"/>
                <a:gd name="T39" fmla="*/ 1071 h 80"/>
                <a:gd name="T40" fmla="+- 0 862 779"/>
                <a:gd name="T41" fmla="*/ T40 w 84"/>
                <a:gd name="T42" fmla="+- 0 1071 1041"/>
                <a:gd name="T43" fmla="*/ 1071 h 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4" h="80">
                  <a:moveTo>
                    <a:pt x="83" y="30"/>
                  </a:moveTo>
                  <a:lnTo>
                    <a:pt x="57" y="48"/>
                  </a:lnTo>
                  <a:lnTo>
                    <a:pt x="67" y="79"/>
                  </a:lnTo>
                  <a:lnTo>
                    <a:pt x="42" y="60"/>
                  </a:lnTo>
                  <a:lnTo>
                    <a:pt x="16" y="79"/>
                  </a:lnTo>
                  <a:lnTo>
                    <a:pt x="26" y="48"/>
                  </a:lnTo>
                  <a:lnTo>
                    <a:pt x="0" y="30"/>
                  </a:lnTo>
                  <a:lnTo>
                    <a:pt x="32" y="30"/>
                  </a:lnTo>
                  <a:lnTo>
                    <a:pt x="42" y="0"/>
                  </a:lnTo>
                  <a:lnTo>
                    <a:pt x="51" y="30"/>
                  </a:lnTo>
                  <a:lnTo>
                    <a:pt x="83" y="30"/>
                  </a:lnTo>
                  <a:close/>
                </a:path>
              </a:pathLst>
            </a:custGeom>
            <a:noFill/>
            <a:ln w="508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9" name="Picture 8">
              <a:extLst>
                <a:ext uri="{FF2B5EF4-FFF2-40B4-BE49-F238E27FC236}">
                  <a16:creationId xmlns:a16="http://schemas.microsoft.com/office/drawing/2014/main" id="{37CDFC88-7A26-467D-B1ED-83225D9DD2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 y="922"/>
              <a:ext cx="184"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5">
              <a:extLst>
                <a:ext uri="{FF2B5EF4-FFF2-40B4-BE49-F238E27FC236}">
                  <a16:creationId xmlns:a16="http://schemas.microsoft.com/office/drawing/2014/main" id="{A82B8C0D-5039-4AB2-928C-A31784F2F7B0}"/>
                </a:ext>
              </a:extLst>
            </p:cNvPr>
            <p:cNvSpPr>
              <a:spLocks/>
            </p:cNvSpPr>
            <p:nvPr/>
          </p:nvSpPr>
          <p:spPr bwMode="auto">
            <a:xfrm>
              <a:off x="562" y="920"/>
              <a:ext cx="184" cy="171"/>
            </a:xfrm>
            <a:custGeom>
              <a:avLst/>
              <a:gdLst>
                <a:gd name="T0" fmla="+- 0 659 563"/>
                <a:gd name="T1" fmla="*/ T0 w 184"/>
                <a:gd name="T2" fmla="+- 0 955 920"/>
                <a:gd name="T3" fmla="*/ 955 h 171"/>
                <a:gd name="T4" fmla="+- 0 622 563"/>
                <a:gd name="T5" fmla="*/ T4 w 184"/>
                <a:gd name="T6" fmla="+- 0 955 920"/>
                <a:gd name="T7" fmla="*/ 955 h 171"/>
                <a:gd name="T8" fmla="+- 0 611 563"/>
                <a:gd name="T9" fmla="*/ T8 w 184"/>
                <a:gd name="T10" fmla="+- 0 920 920"/>
                <a:gd name="T11" fmla="*/ 920 h 171"/>
                <a:gd name="T12" fmla="+- 0 599 563"/>
                <a:gd name="T13" fmla="*/ T12 w 184"/>
                <a:gd name="T14" fmla="+- 0 955 920"/>
                <a:gd name="T15" fmla="*/ 955 h 171"/>
                <a:gd name="T16" fmla="+- 0 563 563"/>
                <a:gd name="T17" fmla="*/ T16 w 184"/>
                <a:gd name="T18" fmla="+- 0 955 920"/>
                <a:gd name="T19" fmla="*/ 955 h 171"/>
                <a:gd name="T20" fmla="+- 0 592 563"/>
                <a:gd name="T21" fmla="*/ T20 w 184"/>
                <a:gd name="T22" fmla="+- 0 977 920"/>
                <a:gd name="T23" fmla="*/ 977 h 171"/>
                <a:gd name="T24" fmla="+- 0 581 563"/>
                <a:gd name="T25" fmla="*/ T24 w 184"/>
                <a:gd name="T26" fmla="+- 0 1012 920"/>
                <a:gd name="T27" fmla="*/ 1012 h 171"/>
                <a:gd name="T28" fmla="+- 0 611 563"/>
                <a:gd name="T29" fmla="*/ T28 w 184"/>
                <a:gd name="T30" fmla="+- 0 990 920"/>
                <a:gd name="T31" fmla="*/ 990 h 171"/>
                <a:gd name="T32" fmla="+- 0 641 563"/>
                <a:gd name="T33" fmla="*/ T32 w 184"/>
                <a:gd name="T34" fmla="+- 0 1012 920"/>
                <a:gd name="T35" fmla="*/ 1012 h 171"/>
                <a:gd name="T36" fmla="+- 0 634 563"/>
                <a:gd name="T37" fmla="*/ T36 w 184"/>
                <a:gd name="T38" fmla="+- 0 990 920"/>
                <a:gd name="T39" fmla="*/ 990 h 171"/>
                <a:gd name="T40" fmla="+- 0 629 563"/>
                <a:gd name="T41" fmla="*/ T40 w 184"/>
                <a:gd name="T42" fmla="+- 0 977 920"/>
                <a:gd name="T43" fmla="*/ 977 h 171"/>
                <a:gd name="T44" fmla="+- 0 659 563"/>
                <a:gd name="T45" fmla="*/ T44 w 184"/>
                <a:gd name="T46" fmla="+- 0 955 920"/>
                <a:gd name="T47" fmla="*/ 955 h 171"/>
                <a:gd name="T48" fmla="+- 0 746 563"/>
                <a:gd name="T49" fmla="*/ T48 w 184"/>
                <a:gd name="T50" fmla="+- 0 1034 920"/>
                <a:gd name="T51" fmla="*/ 1034 h 171"/>
                <a:gd name="T52" fmla="+- 0 709 563"/>
                <a:gd name="T53" fmla="*/ T52 w 184"/>
                <a:gd name="T54" fmla="+- 0 1034 920"/>
                <a:gd name="T55" fmla="*/ 1034 h 171"/>
                <a:gd name="T56" fmla="+- 0 698 563"/>
                <a:gd name="T57" fmla="*/ T56 w 184"/>
                <a:gd name="T58" fmla="+- 0 999 920"/>
                <a:gd name="T59" fmla="*/ 999 h 171"/>
                <a:gd name="T60" fmla="+- 0 686 563"/>
                <a:gd name="T61" fmla="*/ T60 w 184"/>
                <a:gd name="T62" fmla="+- 0 1034 920"/>
                <a:gd name="T63" fmla="*/ 1034 h 171"/>
                <a:gd name="T64" fmla="+- 0 650 563"/>
                <a:gd name="T65" fmla="*/ T64 w 184"/>
                <a:gd name="T66" fmla="+- 0 1034 920"/>
                <a:gd name="T67" fmla="*/ 1034 h 171"/>
                <a:gd name="T68" fmla="+- 0 679 563"/>
                <a:gd name="T69" fmla="*/ T68 w 184"/>
                <a:gd name="T70" fmla="+- 0 1055 920"/>
                <a:gd name="T71" fmla="*/ 1055 h 171"/>
                <a:gd name="T72" fmla="+- 0 668 563"/>
                <a:gd name="T73" fmla="*/ T72 w 184"/>
                <a:gd name="T74" fmla="+- 0 1090 920"/>
                <a:gd name="T75" fmla="*/ 1090 h 171"/>
                <a:gd name="T76" fmla="+- 0 698 563"/>
                <a:gd name="T77" fmla="*/ T76 w 184"/>
                <a:gd name="T78" fmla="+- 0 1069 920"/>
                <a:gd name="T79" fmla="*/ 1069 h 171"/>
                <a:gd name="T80" fmla="+- 0 728 563"/>
                <a:gd name="T81" fmla="*/ T80 w 184"/>
                <a:gd name="T82" fmla="+- 0 1090 920"/>
                <a:gd name="T83" fmla="*/ 1090 h 171"/>
                <a:gd name="T84" fmla="+- 0 721 563"/>
                <a:gd name="T85" fmla="*/ T84 w 184"/>
                <a:gd name="T86" fmla="+- 0 1069 920"/>
                <a:gd name="T87" fmla="*/ 1069 h 171"/>
                <a:gd name="T88" fmla="+- 0 716 563"/>
                <a:gd name="T89" fmla="*/ T88 w 184"/>
                <a:gd name="T90" fmla="+- 0 1055 920"/>
                <a:gd name="T91" fmla="*/ 1055 h 171"/>
                <a:gd name="T92" fmla="+- 0 746 563"/>
                <a:gd name="T93" fmla="*/ T92 w 184"/>
                <a:gd name="T94" fmla="+- 0 1034 920"/>
                <a:gd name="T95" fmla="*/ 1034 h 1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184" h="171">
                  <a:moveTo>
                    <a:pt x="96" y="35"/>
                  </a:moveTo>
                  <a:lnTo>
                    <a:pt x="59" y="35"/>
                  </a:lnTo>
                  <a:lnTo>
                    <a:pt x="48" y="0"/>
                  </a:lnTo>
                  <a:lnTo>
                    <a:pt x="36" y="35"/>
                  </a:lnTo>
                  <a:lnTo>
                    <a:pt x="0" y="35"/>
                  </a:lnTo>
                  <a:lnTo>
                    <a:pt x="29" y="57"/>
                  </a:lnTo>
                  <a:lnTo>
                    <a:pt x="18" y="92"/>
                  </a:lnTo>
                  <a:lnTo>
                    <a:pt x="48" y="70"/>
                  </a:lnTo>
                  <a:lnTo>
                    <a:pt x="78" y="92"/>
                  </a:lnTo>
                  <a:lnTo>
                    <a:pt x="71" y="70"/>
                  </a:lnTo>
                  <a:lnTo>
                    <a:pt x="66" y="57"/>
                  </a:lnTo>
                  <a:lnTo>
                    <a:pt x="96" y="35"/>
                  </a:lnTo>
                  <a:moveTo>
                    <a:pt x="183" y="114"/>
                  </a:moveTo>
                  <a:lnTo>
                    <a:pt x="146" y="114"/>
                  </a:lnTo>
                  <a:lnTo>
                    <a:pt x="135" y="79"/>
                  </a:lnTo>
                  <a:lnTo>
                    <a:pt x="123" y="114"/>
                  </a:lnTo>
                  <a:lnTo>
                    <a:pt x="87" y="114"/>
                  </a:lnTo>
                  <a:lnTo>
                    <a:pt x="116" y="135"/>
                  </a:lnTo>
                  <a:lnTo>
                    <a:pt x="105" y="170"/>
                  </a:lnTo>
                  <a:lnTo>
                    <a:pt x="135" y="149"/>
                  </a:lnTo>
                  <a:lnTo>
                    <a:pt x="165" y="170"/>
                  </a:lnTo>
                  <a:lnTo>
                    <a:pt x="158" y="149"/>
                  </a:lnTo>
                  <a:lnTo>
                    <a:pt x="153" y="135"/>
                  </a:lnTo>
                  <a:lnTo>
                    <a:pt x="183" y="11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 name="Text Box 4">
              <a:extLst>
                <a:ext uri="{FF2B5EF4-FFF2-40B4-BE49-F238E27FC236}">
                  <a16:creationId xmlns:a16="http://schemas.microsoft.com/office/drawing/2014/main" id="{4B6B09BA-453C-4C22-9845-1163B096A398}"/>
                </a:ext>
              </a:extLst>
            </p:cNvPr>
            <p:cNvSpPr txBox="1">
              <a:spLocks noChangeArrowheads="1"/>
            </p:cNvSpPr>
            <p:nvPr/>
          </p:nvSpPr>
          <p:spPr bwMode="auto">
            <a:xfrm>
              <a:off x="1598" y="322"/>
              <a:ext cx="3007"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15000"/>
                </a:lnSpc>
                <a:spcBef>
                  <a:spcPts val="415"/>
                </a:spcBef>
                <a:spcAft>
                  <a:spcPts val="1000"/>
                </a:spcAft>
              </a:pPr>
              <a:r>
                <a:rPr lang="en-US" sz="1900" b="1">
                  <a:solidFill>
                    <a:srgbClr val="FFFFFF"/>
                  </a:solidFill>
                  <a:effectLst/>
                  <a:latin typeface="Calibri" panose="020F0502020204030204" pitchFamily="34" charset="0"/>
                  <a:ea typeface="Calibri" panose="020F0502020204030204" pitchFamily="34" charset="0"/>
                </a:rPr>
                <a:t>Northern Border</a:t>
              </a:r>
              <a:endParaRPr lang="en-US" sz="1100">
                <a:solidFill>
                  <a:srgbClr val="000000"/>
                </a:solidFill>
                <a:effectLst/>
                <a:latin typeface="Calibri" panose="020F0502020204030204" pitchFamily="34" charset="0"/>
                <a:ea typeface="Calibri" panose="020F0502020204030204" pitchFamily="34" charset="0"/>
              </a:endParaRPr>
            </a:p>
          </p:txBody>
        </p:sp>
        <p:sp>
          <p:nvSpPr>
            <p:cNvPr id="12" name="Text Box 3">
              <a:extLst>
                <a:ext uri="{FF2B5EF4-FFF2-40B4-BE49-F238E27FC236}">
                  <a16:creationId xmlns:a16="http://schemas.microsoft.com/office/drawing/2014/main" id="{7C496376-8938-4F72-9D17-65FF7330B734}"/>
                </a:ext>
              </a:extLst>
            </p:cNvPr>
            <p:cNvSpPr txBox="1">
              <a:spLocks noChangeArrowheads="1"/>
            </p:cNvSpPr>
            <p:nvPr/>
          </p:nvSpPr>
          <p:spPr bwMode="auto">
            <a:xfrm>
              <a:off x="1598" y="701"/>
              <a:ext cx="4001"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15000"/>
                </a:lnSpc>
                <a:spcBef>
                  <a:spcPts val="415"/>
                </a:spcBef>
                <a:spcAft>
                  <a:spcPts val="1000"/>
                </a:spcAft>
              </a:pPr>
              <a:r>
                <a:rPr lang="en-US" sz="1900" b="1">
                  <a:solidFill>
                    <a:srgbClr val="FFFFFF"/>
                  </a:solidFill>
                  <a:effectLst/>
                  <a:latin typeface="Calibri" panose="020F0502020204030204" pitchFamily="34" charset="0"/>
                  <a:ea typeface="Calibri" panose="020F0502020204030204" pitchFamily="34" charset="0"/>
                </a:rPr>
                <a:t>Regional Commission</a:t>
              </a:r>
              <a:endParaRPr lang="en-US" sz="1100">
                <a:solidFill>
                  <a:srgbClr val="000000"/>
                </a:solidFill>
                <a:effectLst/>
                <a:latin typeface="Calibri" panose="020F0502020204030204" pitchFamily="34" charset="0"/>
                <a:ea typeface="Calibri" panose="020F0502020204030204" pitchFamily="34" charset="0"/>
              </a:endParaRPr>
            </a:p>
          </p:txBody>
        </p:sp>
      </p:grpSp>
      <p:sp>
        <p:nvSpPr>
          <p:cNvPr id="2" name="Title 1">
            <a:extLst>
              <a:ext uri="{FF2B5EF4-FFF2-40B4-BE49-F238E27FC236}">
                <a16:creationId xmlns:a16="http://schemas.microsoft.com/office/drawing/2014/main" id="{B2A95C40-4BEC-4FF4-9F5A-A6A786967D8B}"/>
              </a:ext>
            </a:extLst>
          </p:cNvPr>
          <p:cNvSpPr>
            <a:spLocks noGrp="1"/>
          </p:cNvSpPr>
          <p:nvPr>
            <p:ph type="ctrTitle"/>
          </p:nvPr>
        </p:nvSpPr>
        <p:spPr>
          <a:xfrm>
            <a:off x="559795" y="1353758"/>
            <a:ext cx="11220296" cy="746506"/>
          </a:xfrm>
        </p:spPr>
        <p:txBody>
          <a:bodyPr>
            <a:normAutofit/>
          </a:bodyPr>
          <a:lstStyle/>
          <a:p>
            <a:pPr>
              <a:lnSpc>
                <a:spcPct val="120000"/>
              </a:lnSpc>
            </a:pPr>
            <a:r>
              <a:rPr lang="en-US" sz="4000" b="1">
                <a:latin typeface="Verdana"/>
                <a:ea typeface="Verdana"/>
              </a:rPr>
              <a:t>Budget Table</a:t>
            </a:r>
            <a:endParaRPr lang="en-US" sz="4000" b="1">
              <a:latin typeface="Verdana" panose="020B0604030504040204" pitchFamily="34" charset="0"/>
              <a:ea typeface="Verdana" panose="020B0604030504040204" pitchFamily="34" charset="0"/>
            </a:endParaRPr>
          </a:p>
        </p:txBody>
      </p:sp>
      <p:pic>
        <p:nvPicPr>
          <p:cNvPr id="16" name="Picture 15">
            <a:extLst>
              <a:ext uri="{FF2B5EF4-FFF2-40B4-BE49-F238E27FC236}">
                <a16:creationId xmlns:a16="http://schemas.microsoft.com/office/drawing/2014/main" id="{67B76107-03BD-FD2D-0E00-4D06E6B4BB0C}"/>
              </a:ext>
            </a:extLst>
          </p:cNvPr>
          <p:cNvPicPr>
            <a:picLocks noChangeAspect="1"/>
          </p:cNvPicPr>
          <p:nvPr/>
        </p:nvPicPr>
        <p:blipFill>
          <a:blip r:embed="rId4"/>
          <a:stretch>
            <a:fillRect/>
          </a:stretch>
        </p:blipFill>
        <p:spPr>
          <a:xfrm>
            <a:off x="161836" y="2095499"/>
            <a:ext cx="11609537" cy="4766096"/>
          </a:xfrm>
          <a:prstGeom prst="rect">
            <a:avLst/>
          </a:prstGeom>
        </p:spPr>
      </p:pic>
    </p:spTree>
    <p:extLst>
      <p:ext uri="{BB962C8B-B14F-4D97-AF65-F5344CB8AC3E}">
        <p14:creationId xmlns:p14="http://schemas.microsoft.com/office/powerpoint/2010/main" val="51545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B3AF801-4A3C-4877-945E-FF86030D2349}"/>
              </a:ext>
            </a:extLst>
          </p:cNvPr>
          <p:cNvGrpSpPr>
            <a:grpSpLocks/>
          </p:cNvGrpSpPr>
          <p:nvPr/>
        </p:nvGrpSpPr>
        <p:grpSpPr bwMode="auto">
          <a:xfrm>
            <a:off x="-1" y="0"/>
            <a:ext cx="12192000" cy="1340919"/>
            <a:chOff x="0" y="-39"/>
            <a:chExt cx="12240" cy="1880"/>
          </a:xfrm>
        </p:grpSpPr>
        <p:sp>
          <p:nvSpPr>
            <p:cNvPr id="5" name="AutoShape 10">
              <a:extLst>
                <a:ext uri="{FF2B5EF4-FFF2-40B4-BE49-F238E27FC236}">
                  <a16:creationId xmlns:a16="http://schemas.microsoft.com/office/drawing/2014/main" id="{F59D35A9-79E0-4FBE-A222-D63D5897D380}"/>
                </a:ext>
              </a:extLst>
            </p:cNvPr>
            <p:cNvSpPr>
              <a:spLocks/>
            </p:cNvSpPr>
            <p:nvPr/>
          </p:nvSpPr>
          <p:spPr bwMode="auto">
            <a:xfrm>
              <a:off x="0" y="5"/>
              <a:ext cx="12240" cy="1836"/>
            </a:xfrm>
            <a:custGeom>
              <a:avLst/>
              <a:gdLst>
                <a:gd name="T0" fmla="*/ 12240 w 12240"/>
                <a:gd name="T1" fmla="+- 0 5 5"/>
                <a:gd name="T2" fmla="*/ 5 h 1836"/>
                <a:gd name="T3" fmla="*/ 0 w 12240"/>
                <a:gd name="T4" fmla="+- 0 5 5"/>
                <a:gd name="T5" fmla="*/ 5 h 1836"/>
                <a:gd name="T6" fmla="*/ 0 w 12240"/>
                <a:gd name="T7" fmla="+- 0 1603 5"/>
                <a:gd name="T8" fmla="*/ 1603 h 1836"/>
                <a:gd name="T9" fmla="*/ 18 w 12240"/>
                <a:gd name="T10" fmla="+- 0 1607 5"/>
                <a:gd name="T11" fmla="*/ 1607 h 1836"/>
                <a:gd name="T12" fmla="*/ 152 w 12240"/>
                <a:gd name="T13" fmla="+- 0 1636 5"/>
                <a:gd name="T14" fmla="*/ 1636 h 1836"/>
                <a:gd name="T15" fmla="*/ 288 w 12240"/>
                <a:gd name="T16" fmla="+- 0 1663 5"/>
                <a:gd name="T17" fmla="*/ 1663 h 1836"/>
                <a:gd name="T18" fmla="*/ 427 w 12240"/>
                <a:gd name="T19" fmla="+- 0 1687 5"/>
                <a:gd name="T20" fmla="*/ 1687 h 1836"/>
                <a:gd name="T21" fmla="*/ 567 w 12240"/>
                <a:gd name="T22" fmla="+- 0 1710 5"/>
                <a:gd name="T23" fmla="*/ 1710 h 1836"/>
                <a:gd name="T24" fmla="*/ 709 w 12240"/>
                <a:gd name="T25" fmla="+- 0 1730 5"/>
                <a:gd name="T26" fmla="*/ 1730 h 1836"/>
                <a:gd name="T27" fmla="*/ 853 w 12240"/>
                <a:gd name="T28" fmla="+- 0 1749 5"/>
                <a:gd name="T29" fmla="*/ 1749 h 1836"/>
                <a:gd name="T30" fmla="*/ 998 w 12240"/>
                <a:gd name="T31" fmla="+- 0 1766 5"/>
                <a:gd name="T32" fmla="*/ 1766 h 1836"/>
                <a:gd name="T33" fmla="*/ 1220 w 12240"/>
                <a:gd name="T34" fmla="+- 0 1787 5"/>
                <a:gd name="T35" fmla="*/ 1787 h 1836"/>
                <a:gd name="T36" fmla="*/ 1445 w 12240"/>
                <a:gd name="T37" fmla="+- 0 1805 5"/>
                <a:gd name="T38" fmla="*/ 1805 h 1836"/>
                <a:gd name="T39" fmla="*/ 1674 w 12240"/>
                <a:gd name="T40" fmla="+- 0 1819 5"/>
                <a:gd name="T41" fmla="*/ 1819 h 1836"/>
                <a:gd name="T42" fmla="*/ 1906 w 12240"/>
                <a:gd name="T43" fmla="+- 0 1830 5"/>
                <a:gd name="T44" fmla="*/ 1830 h 1836"/>
                <a:gd name="T45" fmla="*/ 2220 w 12240"/>
                <a:gd name="T46" fmla="+- 0 1838 5"/>
                <a:gd name="T47" fmla="*/ 1838 h 1836"/>
                <a:gd name="T48" fmla="*/ 2538 w 12240"/>
                <a:gd name="T49" fmla="+- 0 1841 5"/>
                <a:gd name="T50" fmla="*/ 1841 h 1836"/>
                <a:gd name="T51" fmla="*/ 2943 w 12240"/>
                <a:gd name="T52" fmla="+- 0 1836 5"/>
                <a:gd name="T53" fmla="*/ 1836 h 1836"/>
                <a:gd name="T54" fmla="*/ 3354 w 12240"/>
                <a:gd name="T55" fmla="+- 0 1824 5"/>
                <a:gd name="T56" fmla="*/ 1824 h 1836"/>
                <a:gd name="T57" fmla="*/ 3854 w 12240"/>
                <a:gd name="T58" fmla="+- 0 1801 5"/>
                <a:gd name="T59" fmla="*/ 1801 h 1836"/>
                <a:gd name="T60" fmla="*/ 4530 w 12240"/>
                <a:gd name="T61" fmla="+- 0 1756 5"/>
                <a:gd name="T62" fmla="*/ 1756 h 1836"/>
                <a:gd name="T63" fmla="*/ 5470 w 12240"/>
                <a:gd name="T64" fmla="+- 0 1675 5"/>
                <a:gd name="T65" fmla="*/ 1675 h 1836"/>
                <a:gd name="T66" fmla="*/ 9340 w 12240"/>
                <a:gd name="T67" fmla="+- 0 1260 5"/>
                <a:gd name="T68" fmla="*/ 1260 h 1836"/>
                <a:gd name="T69" fmla="*/ 10048 w 12240"/>
                <a:gd name="T70" fmla="+- 0 1197 5"/>
                <a:gd name="T71" fmla="*/ 1197 h 1836"/>
                <a:gd name="T72" fmla="*/ 10579 w 12240"/>
                <a:gd name="T73" fmla="+- 0 1159 5"/>
                <a:gd name="T74" fmla="*/ 1159 h 1836"/>
                <a:gd name="T75" fmla="*/ 10946 w 12240"/>
                <a:gd name="T76" fmla="+- 0 1139 5"/>
                <a:gd name="T77" fmla="*/ 1139 h 1836"/>
                <a:gd name="T78" fmla="*/ 11302 w 12240"/>
                <a:gd name="T79" fmla="+- 0 1125 5"/>
                <a:gd name="T80" fmla="*/ 1125 h 1836"/>
                <a:gd name="T81" fmla="*/ 11579 w 12240"/>
                <a:gd name="T82" fmla="+- 0 1120 5"/>
                <a:gd name="T83" fmla="*/ 1120 h 1836"/>
                <a:gd name="T84" fmla="*/ 12240 w 12240"/>
                <a:gd name="T85" fmla="+- 0 1120 5"/>
                <a:gd name="T86" fmla="*/ 1120 h 1836"/>
                <a:gd name="T87" fmla="*/ 12240 w 12240"/>
                <a:gd name="T88" fmla="+- 0 5 5"/>
                <a:gd name="T89" fmla="*/ 5 h 1836"/>
                <a:gd name="T90" fmla="*/ 12240 w 12240"/>
                <a:gd name="T91" fmla="+- 0 1120 5"/>
                <a:gd name="T92" fmla="*/ 1120 h 1836"/>
                <a:gd name="T93" fmla="*/ 11714 w 12240"/>
                <a:gd name="T94" fmla="+- 0 1120 5"/>
                <a:gd name="T95" fmla="*/ 1120 h 1836"/>
                <a:gd name="T96" fmla="*/ 11847 w 12240"/>
                <a:gd name="T97" fmla="+- 0 1120 5"/>
                <a:gd name="T98" fmla="*/ 1120 h 1836"/>
                <a:gd name="T99" fmla="*/ 12043 w 12240"/>
                <a:gd name="T100" fmla="+- 0 1124 5"/>
                <a:gd name="T101" fmla="*/ 1124 h 1836"/>
                <a:gd name="T102" fmla="*/ 12240 w 12240"/>
                <a:gd name="T103" fmla="+- 0 1131 5"/>
                <a:gd name="T104" fmla="*/ 1131 h 1836"/>
                <a:gd name="T105" fmla="*/ 12240 w 12240"/>
                <a:gd name="T106" fmla="+- 0 1120 5"/>
                <a:gd name="T107" fmla="*/ 1120 h 1836"/>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Lst>
              <a:rect l="0" t="0" r="r" b="b"/>
              <a:pathLst>
                <a:path w="12240" h="1836">
                  <a:moveTo>
                    <a:pt x="12240" y="0"/>
                  </a:moveTo>
                  <a:lnTo>
                    <a:pt x="0" y="0"/>
                  </a:lnTo>
                  <a:lnTo>
                    <a:pt x="0" y="1598"/>
                  </a:lnTo>
                  <a:lnTo>
                    <a:pt x="18" y="1602"/>
                  </a:lnTo>
                  <a:lnTo>
                    <a:pt x="152" y="1631"/>
                  </a:lnTo>
                  <a:lnTo>
                    <a:pt x="288" y="1658"/>
                  </a:lnTo>
                  <a:lnTo>
                    <a:pt x="427" y="1682"/>
                  </a:lnTo>
                  <a:lnTo>
                    <a:pt x="567" y="1705"/>
                  </a:lnTo>
                  <a:lnTo>
                    <a:pt x="709" y="1725"/>
                  </a:lnTo>
                  <a:lnTo>
                    <a:pt x="853" y="1744"/>
                  </a:lnTo>
                  <a:lnTo>
                    <a:pt x="998" y="1761"/>
                  </a:lnTo>
                  <a:lnTo>
                    <a:pt x="1220" y="1782"/>
                  </a:lnTo>
                  <a:lnTo>
                    <a:pt x="1445" y="1800"/>
                  </a:lnTo>
                  <a:lnTo>
                    <a:pt x="1674" y="1814"/>
                  </a:lnTo>
                  <a:lnTo>
                    <a:pt x="1906" y="1825"/>
                  </a:lnTo>
                  <a:lnTo>
                    <a:pt x="2220" y="1833"/>
                  </a:lnTo>
                  <a:lnTo>
                    <a:pt x="2538" y="1836"/>
                  </a:lnTo>
                  <a:lnTo>
                    <a:pt x="2943" y="1831"/>
                  </a:lnTo>
                  <a:lnTo>
                    <a:pt x="3354" y="1819"/>
                  </a:lnTo>
                  <a:lnTo>
                    <a:pt x="3854" y="1796"/>
                  </a:lnTo>
                  <a:lnTo>
                    <a:pt x="4530" y="1751"/>
                  </a:lnTo>
                  <a:lnTo>
                    <a:pt x="5470" y="1670"/>
                  </a:lnTo>
                  <a:lnTo>
                    <a:pt x="9340" y="1255"/>
                  </a:lnTo>
                  <a:lnTo>
                    <a:pt x="10048" y="1192"/>
                  </a:lnTo>
                  <a:lnTo>
                    <a:pt x="10579" y="1154"/>
                  </a:lnTo>
                  <a:lnTo>
                    <a:pt x="10946" y="1134"/>
                  </a:lnTo>
                  <a:lnTo>
                    <a:pt x="11302" y="1120"/>
                  </a:lnTo>
                  <a:lnTo>
                    <a:pt x="11579" y="1115"/>
                  </a:lnTo>
                  <a:lnTo>
                    <a:pt x="12240" y="1115"/>
                  </a:lnTo>
                  <a:lnTo>
                    <a:pt x="12240" y="0"/>
                  </a:lnTo>
                  <a:close/>
                  <a:moveTo>
                    <a:pt x="12240" y="1115"/>
                  </a:moveTo>
                  <a:lnTo>
                    <a:pt x="11714" y="1115"/>
                  </a:lnTo>
                  <a:lnTo>
                    <a:pt x="11847" y="1115"/>
                  </a:lnTo>
                  <a:lnTo>
                    <a:pt x="12043" y="1119"/>
                  </a:lnTo>
                  <a:lnTo>
                    <a:pt x="12240" y="1126"/>
                  </a:lnTo>
                  <a:lnTo>
                    <a:pt x="12240" y="1115"/>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 name="AutoShape 9">
              <a:extLst>
                <a:ext uri="{FF2B5EF4-FFF2-40B4-BE49-F238E27FC236}">
                  <a16:creationId xmlns:a16="http://schemas.microsoft.com/office/drawing/2014/main" id="{BD70B397-4ED2-4EA6-8E47-BDB427F06E6F}"/>
                </a:ext>
              </a:extLst>
            </p:cNvPr>
            <p:cNvSpPr>
              <a:spLocks/>
            </p:cNvSpPr>
            <p:nvPr/>
          </p:nvSpPr>
          <p:spPr bwMode="auto">
            <a:xfrm>
              <a:off x="0" y="-39"/>
              <a:ext cx="12240" cy="1722"/>
            </a:xfrm>
            <a:custGeom>
              <a:avLst/>
              <a:gdLst>
                <a:gd name="T0" fmla="*/ 12240 w 12240"/>
                <a:gd name="T1" fmla="*/ 0 h 1683"/>
                <a:gd name="T2" fmla="*/ 0 w 12240"/>
                <a:gd name="T3" fmla="*/ 0 h 1683"/>
                <a:gd name="T4" fmla="*/ 0 w 12240"/>
                <a:gd name="T5" fmla="*/ 1445 h 1683"/>
                <a:gd name="T6" fmla="*/ 18 w 12240"/>
                <a:gd name="T7" fmla="*/ 1449 h 1683"/>
                <a:gd name="T8" fmla="*/ 152 w 12240"/>
                <a:gd name="T9" fmla="*/ 1478 h 1683"/>
                <a:gd name="T10" fmla="*/ 288 w 12240"/>
                <a:gd name="T11" fmla="*/ 1505 h 1683"/>
                <a:gd name="T12" fmla="*/ 427 w 12240"/>
                <a:gd name="T13" fmla="*/ 1529 h 1683"/>
                <a:gd name="T14" fmla="*/ 567 w 12240"/>
                <a:gd name="T15" fmla="*/ 1552 h 1683"/>
                <a:gd name="T16" fmla="*/ 709 w 12240"/>
                <a:gd name="T17" fmla="*/ 1572 h 1683"/>
                <a:gd name="T18" fmla="*/ 853 w 12240"/>
                <a:gd name="T19" fmla="*/ 1591 h 1683"/>
                <a:gd name="T20" fmla="*/ 998 w 12240"/>
                <a:gd name="T21" fmla="*/ 1608 h 1683"/>
                <a:gd name="T22" fmla="*/ 1220 w 12240"/>
                <a:gd name="T23" fmla="*/ 1630 h 1683"/>
                <a:gd name="T24" fmla="*/ 1445 w 12240"/>
                <a:gd name="T25" fmla="*/ 1647 h 1683"/>
                <a:gd name="T26" fmla="*/ 1674 w 12240"/>
                <a:gd name="T27" fmla="*/ 1661 h 1683"/>
                <a:gd name="T28" fmla="*/ 1906 w 12240"/>
                <a:gd name="T29" fmla="*/ 1672 h 1683"/>
                <a:gd name="T30" fmla="*/ 2220 w 12240"/>
                <a:gd name="T31" fmla="*/ 1680 h 1683"/>
                <a:gd name="T32" fmla="*/ 2538 w 12240"/>
                <a:gd name="T33" fmla="*/ 1683 h 1683"/>
                <a:gd name="T34" fmla="*/ 2943 w 12240"/>
                <a:gd name="T35" fmla="*/ 1678 h 1683"/>
                <a:gd name="T36" fmla="*/ 3354 w 12240"/>
                <a:gd name="T37" fmla="*/ 1667 h 1683"/>
                <a:gd name="T38" fmla="*/ 3854 w 12240"/>
                <a:gd name="T39" fmla="*/ 1643 h 1683"/>
                <a:gd name="T40" fmla="*/ 4530 w 12240"/>
                <a:gd name="T41" fmla="*/ 1598 h 1683"/>
                <a:gd name="T42" fmla="*/ 5470 w 12240"/>
                <a:gd name="T43" fmla="*/ 1517 h 1683"/>
                <a:gd name="T44" fmla="*/ 9340 w 12240"/>
                <a:gd name="T45" fmla="*/ 1102 h 1683"/>
                <a:gd name="T46" fmla="*/ 10048 w 12240"/>
                <a:gd name="T47" fmla="*/ 1039 h 1683"/>
                <a:gd name="T48" fmla="*/ 10579 w 12240"/>
                <a:gd name="T49" fmla="*/ 1001 h 1683"/>
                <a:gd name="T50" fmla="*/ 10946 w 12240"/>
                <a:gd name="T51" fmla="*/ 981 h 1683"/>
                <a:gd name="T52" fmla="*/ 11302 w 12240"/>
                <a:gd name="T53" fmla="*/ 968 h 1683"/>
                <a:gd name="T54" fmla="*/ 11579 w 12240"/>
                <a:gd name="T55" fmla="*/ 962 h 1683"/>
                <a:gd name="T56" fmla="*/ 12240 w 12240"/>
                <a:gd name="T57" fmla="*/ 962 h 1683"/>
                <a:gd name="T58" fmla="*/ 12240 w 12240"/>
                <a:gd name="T59" fmla="*/ 0 h 1683"/>
                <a:gd name="T60" fmla="*/ 12240 w 12240"/>
                <a:gd name="T61" fmla="*/ 962 h 1683"/>
                <a:gd name="T62" fmla="*/ 11714 w 12240"/>
                <a:gd name="T63" fmla="*/ 962 h 1683"/>
                <a:gd name="T64" fmla="*/ 11847 w 12240"/>
                <a:gd name="T65" fmla="*/ 962 h 1683"/>
                <a:gd name="T66" fmla="*/ 12043 w 12240"/>
                <a:gd name="T67" fmla="*/ 966 h 1683"/>
                <a:gd name="T68" fmla="*/ 12240 w 12240"/>
                <a:gd name="T69" fmla="*/ 973 h 1683"/>
                <a:gd name="T70" fmla="*/ 12240 w 12240"/>
                <a:gd name="T71" fmla="*/ 962 h 1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40" h="1683">
                  <a:moveTo>
                    <a:pt x="12240" y="0"/>
                  </a:moveTo>
                  <a:lnTo>
                    <a:pt x="0" y="0"/>
                  </a:lnTo>
                  <a:lnTo>
                    <a:pt x="0" y="1445"/>
                  </a:lnTo>
                  <a:lnTo>
                    <a:pt x="18" y="1449"/>
                  </a:lnTo>
                  <a:lnTo>
                    <a:pt x="152" y="1478"/>
                  </a:lnTo>
                  <a:lnTo>
                    <a:pt x="288" y="1505"/>
                  </a:lnTo>
                  <a:lnTo>
                    <a:pt x="427" y="1529"/>
                  </a:lnTo>
                  <a:lnTo>
                    <a:pt x="567" y="1552"/>
                  </a:lnTo>
                  <a:lnTo>
                    <a:pt x="709" y="1572"/>
                  </a:lnTo>
                  <a:lnTo>
                    <a:pt x="853" y="1591"/>
                  </a:lnTo>
                  <a:lnTo>
                    <a:pt x="998" y="1608"/>
                  </a:lnTo>
                  <a:lnTo>
                    <a:pt x="1220" y="1630"/>
                  </a:lnTo>
                  <a:lnTo>
                    <a:pt x="1445" y="1647"/>
                  </a:lnTo>
                  <a:lnTo>
                    <a:pt x="1674" y="1661"/>
                  </a:lnTo>
                  <a:lnTo>
                    <a:pt x="1906" y="1672"/>
                  </a:lnTo>
                  <a:lnTo>
                    <a:pt x="2220" y="1680"/>
                  </a:lnTo>
                  <a:lnTo>
                    <a:pt x="2538" y="1683"/>
                  </a:lnTo>
                  <a:lnTo>
                    <a:pt x="2943" y="1678"/>
                  </a:lnTo>
                  <a:lnTo>
                    <a:pt x="3354" y="1667"/>
                  </a:lnTo>
                  <a:lnTo>
                    <a:pt x="3854" y="1643"/>
                  </a:lnTo>
                  <a:lnTo>
                    <a:pt x="4530" y="1598"/>
                  </a:lnTo>
                  <a:lnTo>
                    <a:pt x="5470" y="1517"/>
                  </a:lnTo>
                  <a:lnTo>
                    <a:pt x="9340" y="1102"/>
                  </a:lnTo>
                  <a:lnTo>
                    <a:pt x="10048" y="1039"/>
                  </a:lnTo>
                  <a:lnTo>
                    <a:pt x="10579" y="1001"/>
                  </a:lnTo>
                  <a:lnTo>
                    <a:pt x="10946" y="981"/>
                  </a:lnTo>
                  <a:lnTo>
                    <a:pt x="11302" y="968"/>
                  </a:lnTo>
                  <a:lnTo>
                    <a:pt x="11579" y="962"/>
                  </a:lnTo>
                  <a:lnTo>
                    <a:pt x="12240" y="962"/>
                  </a:lnTo>
                  <a:lnTo>
                    <a:pt x="12240" y="0"/>
                  </a:lnTo>
                  <a:close/>
                  <a:moveTo>
                    <a:pt x="12240" y="962"/>
                  </a:moveTo>
                  <a:lnTo>
                    <a:pt x="11714" y="962"/>
                  </a:lnTo>
                  <a:lnTo>
                    <a:pt x="11847" y="962"/>
                  </a:lnTo>
                  <a:lnTo>
                    <a:pt x="12043" y="966"/>
                  </a:lnTo>
                  <a:lnTo>
                    <a:pt x="12240" y="973"/>
                  </a:lnTo>
                  <a:lnTo>
                    <a:pt x="12240" y="962"/>
                  </a:lnTo>
                  <a:close/>
                </a:path>
              </a:pathLst>
            </a:custGeom>
            <a:solidFill>
              <a:srgbClr val="0C683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 name="AutoShape 8">
              <a:extLst>
                <a:ext uri="{FF2B5EF4-FFF2-40B4-BE49-F238E27FC236}">
                  <a16:creationId xmlns:a16="http://schemas.microsoft.com/office/drawing/2014/main" id="{D500F6EB-0200-4B04-9D4E-BBE06C837661}"/>
                </a:ext>
              </a:extLst>
            </p:cNvPr>
            <p:cNvSpPr>
              <a:spLocks/>
            </p:cNvSpPr>
            <p:nvPr/>
          </p:nvSpPr>
          <p:spPr bwMode="auto">
            <a:xfrm>
              <a:off x="360" y="343"/>
              <a:ext cx="939" cy="939"/>
            </a:xfrm>
            <a:custGeom>
              <a:avLst/>
              <a:gdLst>
                <a:gd name="T0" fmla="+- 0 547 360"/>
                <a:gd name="T1" fmla="*/ T0 w 939"/>
                <a:gd name="T2" fmla="+- 0 1068 343"/>
                <a:gd name="T3" fmla="*/ 1068 h 939"/>
                <a:gd name="T4" fmla="+- 0 360 360"/>
                <a:gd name="T5" fmla="*/ T4 w 939"/>
                <a:gd name="T6" fmla="+- 0 800 343"/>
                <a:gd name="T7" fmla="*/ 800 h 939"/>
                <a:gd name="T8" fmla="+- 0 586 360"/>
                <a:gd name="T9" fmla="*/ T8 w 939"/>
                <a:gd name="T10" fmla="+- 0 1137 343"/>
                <a:gd name="T11" fmla="*/ 1137 h 939"/>
                <a:gd name="T12" fmla="+- 0 828 360"/>
                <a:gd name="T13" fmla="*/ T12 w 939"/>
                <a:gd name="T14" fmla="+- 0 520 343"/>
                <a:gd name="T15" fmla="*/ 520 h 939"/>
                <a:gd name="T16" fmla="+- 0 712 360"/>
                <a:gd name="T17" fmla="*/ T16 w 939"/>
                <a:gd name="T18" fmla="+- 0 400 343"/>
                <a:gd name="T19" fmla="*/ 400 h 939"/>
                <a:gd name="T20" fmla="+- 0 461 360"/>
                <a:gd name="T21" fmla="*/ T20 w 939"/>
                <a:gd name="T22" fmla="+- 0 634 343"/>
                <a:gd name="T23" fmla="*/ 634 h 939"/>
                <a:gd name="T24" fmla="+- 0 483 360"/>
                <a:gd name="T25" fmla="*/ T24 w 939"/>
                <a:gd name="T26" fmla="+- 0 645 343"/>
                <a:gd name="T27" fmla="*/ 645 h 939"/>
                <a:gd name="T28" fmla="+- 0 766 360"/>
                <a:gd name="T29" fmla="*/ T28 w 939"/>
                <a:gd name="T30" fmla="+- 0 434 343"/>
                <a:gd name="T31" fmla="*/ 434 h 939"/>
                <a:gd name="T32" fmla="+- 0 967 360"/>
                <a:gd name="T33" fmla="*/ T32 w 939"/>
                <a:gd name="T34" fmla="+- 0 695 343"/>
                <a:gd name="T35" fmla="*/ 695 h 939"/>
                <a:gd name="T36" fmla="+- 0 900 360"/>
                <a:gd name="T37" fmla="*/ T36 w 939"/>
                <a:gd name="T38" fmla="+- 0 720 343"/>
                <a:gd name="T39" fmla="*/ 720 h 939"/>
                <a:gd name="T40" fmla="+- 0 903 360"/>
                <a:gd name="T41" fmla="*/ T40 w 939"/>
                <a:gd name="T42" fmla="+- 0 618 343"/>
                <a:gd name="T43" fmla="*/ 618 h 939"/>
                <a:gd name="T44" fmla="+- 0 872 360"/>
                <a:gd name="T45" fmla="*/ T44 w 939"/>
                <a:gd name="T46" fmla="+- 0 613 343"/>
                <a:gd name="T47" fmla="*/ 613 h 939"/>
                <a:gd name="T48" fmla="+- 0 865 360"/>
                <a:gd name="T49" fmla="*/ T48 w 939"/>
                <a:gd name="T50" fmla="+- 0 577 343"/>
                <a:gd name="T51" fmla="*/ 577 h 939"/>
                <a:gd name="T52" fmla="+- 0 839 360"/>
                <a:gd name="T53" fmla="*/ T52 w 939"/>
                <a:gd name="T54" fmla="+- 0 559 343"/>
                <a:gd name="T55" fmla="*/ 559 h 939"/>
                <a:gd name="T56" fmla="+- 0 822 360"/>
                <a:gd name="T57" fmla="*/ T56 w 939"/>
                <a:gd name="T58" fmla="+- 0 545 343"/>
                <a:gd name="T59" fmla="*/ 545 h 939"/>
                <a:gd name="T60" fmla="+- 0 795 360"/>
                <a:gd name="T61" fmla="*/ T60 w 939"/>
                <a:gd name="T62" fmla="+- 0 579 343"/>
                <a:gd name="T63" fmla="*/ 579 h 939"/>
                <a:gd name="T64" fmla="+- 0 751 360"/>
                <a:gd name="T65" fmla="*/ T64 w 939"/>
                <a:gd name="T66" fmla="+- 0 611 343"/>
                <a:gd name="T67" fmla="*/ 611 h 939"/>
                <a:gd name="T68" fmla="+- 0 756 360"/>
                <a:gd name="T69" fmla="*/ T68 w 939"/>
                <a:gd name="T70" fmla="+- 0 722 343"/>
                <a:gd name="T71" fmla="*/ 722 h 939"/>
                <a:gd name="T72" fmla="+- 0 706 360"/>
                <a:gd name="T73" fmla="*/ T72 w 939"/>
                <a:gd name="T74" fmla="+- 0 695 343"/>
                <a:gd name="T75" fmla="*/ 695 h 939"/>
                <a:gd name="T76" fmla="+- 0 645 360"/>
                <a:gd name="T77" fmla="*/ T76 w 939"/>
                <a:gd name="T78" fmla="+- 0 707 343"/>
                <a:gd name="T79" fmla="*/ 707 h 939"/>
                <a:gd name="T80" fmla="+- 0 672 360"/>
                <a:gd name="T81" fmla="*/ T80 w 939"/>
                <a:gd name="T82" fmla="+- 0 787 343"/>
                <a:gd name="T83" fmla="*/ 787 h 939"/>
                <a:gd name="T84" fmla="+- 0 666 360"/>
                <a:gd name="T85" fmla="*/ T84 w 939"/>
                <a:gd name="T86" fmla="+- 0 826 343"/>
                <a:gd name="T87" fmla="*/ 826 h 939"/>
                <a:gd name="T88" fmla="+- 0 732 360"/>
                <a:gd name="T89" fmla="*/ T88 w 939"/>
                <a:gd name="T90" fmla="+- 0 874 343"/>
                <a:gd name="T91" fmla="*/ 874 h 939"/>
                <a:gd name="T92" fmla="+- 0 733 360"/>
                <a:gd name="T93" fmla="*/ T92 w 939"/>
                <a:gd name="T94" fmla="+- 0 909 343"/>
                <a:gd name="T95" fmla="*/ 909 h 939"/>
                <a:gd name="T96" fmla="+- 0 804 360"/>
                <a:gd name="T97" fmla="*/ T96 w 939"/>
                <a:gd name="T98" fmla="+- 0 897 343"/>
                <a:gd name="T99" fmla="*/ 897 h 939"/>
                <a:gd name="T100" fmla="+- 0 821 360"/>
                <a:gd name="T101" fmla="*/ T100 w 939"/>
                <a:gd name="T102" fmla="+- 0 895 343"/>
                <a:gd name="T103" fmla="*/ 895 h 939"/>
                <a:gd name="T104" fmla="+- 0 838 360"/>
                <a:gd name="T105" fmla="*/ T104 w 939"/>
                <a:gd name="T106" fmla="+- 0 977 343"/>
                <a:gd name="T107" fmla="*/ 977 h 939"/>
                <a:gd name="T108" fmla="+- 0 837 360"/>
                <a:gd name="T109" fmla="*/ T108 w 939"/>
                <a:gd name="T110" fmla="+- 0 877 343"/>
                <a:gd name="T111" fmla="*/ 877 h 939"/>
                <a:gd name="T112" fmla="+- 0 867 360"/>
                <a:gd name="T113" fmla="*/ T112 w 939"/>
                <a:gd name="T114" fmla="+- 0 895 343"/>
                <a:gd name="T115" fmla="*/ 895 h 939"/>
                <a:gd name="T116" fmla="+- 0 949 360"/>
                <a:gd name="T117" fmla="*/ T116 w 939"/>
                <a:gd name="T118" fmla="+- 0 908 343"/>
                <a:gd name="T119" fmla="*/ 908 h 939"/>
                <a:gd name="T120" fmla="+- 0 923 360"/>
                <a:gd name="T121" fmla="*/ T120 w 939"/>
                <a:gd name="T122" fmla="+- 0 872 343"/>
                <a:gd name="T123" fmla="*/ 872 h 939"/>
                <a:gd name="T124" fmla="+- 0 990 360"/>
                <a:gd name="T125" fmla="*/ T124 w 939"/>
                <a:gd name="T126" fmla="+- 0 824 343"/>
                <a:gd name="T127" fmla="*/ 824 h 939"/>
                <a:gd name="T128" fmla="+- 0 983 360"/>
                <a:gd name="T129" fmla="*/ T128 w 939"/>
                <a:gd name="T130" fmla="+- 0 784 343"/>
                <a:gd name="T131" fmla="*/ 784 h 939"/>
                <a:gd name="T132" fmla="+- 0 1005 360"/>
                <a:gd name="T133" fmla="*/ T132 w 939"/>
                <a:gd name="T134" fmla="+- 0 730 343"/>
                <a:gd name="T135" fmla="*/ 730 h 939"/>
                <a:gd name="T136" fmla="+- 0 1030 360"/>
                <a:gd name="T137" fmla="*/ T136 w 939"/>
                <a:gd name="T138" fmla="+- 0 668 343"/>
                <a:gd name="T139" fmla="*/ 668 h 939"/>
                <a:gd name="T140" fmla="+- 0 1152 360"/>
                <a:gd name="T141" fmla="*/ T140 w 939"/>
                <a:gd name="T142" fmla="+- 0 888 343"/>
                <a:gd name="T143" fmla="*/ 888 h 939"/>
                <a:gd name="T144" fmla="+- 0 906 360"/>
                <a:gd name="T145" fmla="*/ T144 w 939"/>
                <a:gd name="T146" fmla="+- 0 1135 343"/>
                <a:gd name="T147" fmla="*/ 1135 h 939"/>
                <a:gd name="T148" fmla="+- 0 572 360"/>
                <a:gd name="T149" fmla="*/ T148 w 939"/>
                <a:gd name="T150" fmla="+- 0 1019 343"/>
                <a:gd name="T151" fmla="*/ 1019 h 939"/>
                <a:gd name="T152" fmla="+- 0 533 360"/>
                <a:gd name="T153" fmla="*/ T152 w 939"/>
                <a:gd name="T154" fmla="+- 0 667 343"/>
                <a:gd name="T155" fmla="*/ 667 h 939"/>
                <a:gd name="T156" fmla="+- 0 830 360"/>
                <a:gd name="T157" fmla="*/ T156 w 939"/>
                <a:gd name="T158" fmla="+- 0 482 343"/>
                <a:gd name="T159" fmla="*/ 482 h 939"/>
                <a:gd name="T160" fmla="+- 0 1127 360"/>
                <a:gd name="T161" fmla="*/ T160 w 939"/>
                <a:gd name="T162" fmla="+- 0 667 343"/>
                <a:gd name="T163" fmla="*/ 667 h 939"/>
                <a:gd name="T164" fmla="+- 0 1127 360"/>
                <a:gd name="T165" fmla="*/ T164 w 939"/>
                <a:gd name="T166" fmla="+- 0 612 343"/>
                <a:gd name="T167" fmla="*/ 612 h 939"/>
                <a:gd name="T168" fmla="+- 0 902 360"/>
                <a:gd name="T169" fmla="*/ T168 w 939"/>
                <a:gd name="T170" fmla="+- 0 462 343"/>
                <a:gd name="T171" fmla="*/ 462 h 939"/>
                <a:gd name="T172" fmla="+- 0 576 360"/>
                <a:gd name="T173" fmla="*/ T172 w 939"/>
                <a:gd name="T174" fmla="+- 0 559 343"/>
                <a:gd name="T175" fmla="*/ 559 h 939"/>
                <a:gd name="T176" fmla="+- 0 479 360"/>
                <a:gd name="T177" fmla="*/ T176 w 939"/>
                <a:gd name="T178" fmla="+- 0 885 343"/>
                <a:gd name="T179" fmla="*/ 885 h 939"/>
                <a:gd name="T180" fmla="+- 0 690 360"/>
                <a:gd name="T181" fmla="*/ T180 w 939"/>
                <a:gd name="T182" fmla="+- 0 1143 343"/>
                <a:gd name="T183" fmla="*/ 1143 h 939"/>
                <a:gd name="T184" fmla="+- 0 969 360"/>
                <a:gd name="T185" fmla="*/ T184 w 939"/>
                <a:gd name="T186" fmla="+- 0 1143 343"/>
                <a:gd name="T187" fmla="*/ 1143 h 939"/>
                <a:gd name="T188" fmla="+- 0 1181 360"/>
                <a:gd name="T189" fmla="*/ T188 w 939"/>
                <a:gd name="T190" fmla="+- 0 885 343"/>
                <a:gd name="T191" fmla="*/ 885 h 939"/>
                <a:gd name="T192" fmla="+- 0 1176 360"/>
                <a:gd name="T193" fmla="*/ T192 w 939"/>
                <a:gd name="T194" fmla="+- 0 981 343"/>
                <a:gd name="T195" fmla="*/ 981 h 939"/>
                <a:gd name="T196" fmla="+- 0 893 360"/>
                <a:gd name="T197" fmla="*/ T196 w 939"/>
                <a:gd name="T198" fmla="+- 0 1192 343"/>
                <a:gd name="T199" fmla="*/ 1192 h 939"/>
                <a:gd name="T200" fmla="+- 0 1064 360"/>
                <a:gd name="T201" fmla="*/ T200 w 939"/>
                <a:gd name="T202" fmla="+- 0 1157 343"/>
                <a:gd name="T203" fmla="*/ 1157 h 939"/>
                <a:gd name="T204" fmla="+- 0 1245 360"/>
                <a:gd name="T205" fmla="*/ T204 w 939"/>
                <a:gd name="T206" fmla="+- 0 845 343"/>
                <a:gd name="T207" fmla="*/ 845 h 939"/>
                <a:gd name="T208" fmla="+- 0 1133 360"/>
                <a:gd name="T209" fmla="*/ T208 w 939"/>
                <a:gd name="T210" fmla="+- 0 539 343"/>
                <a:gd name="T211" fmla="*/ 539 h 939"/>
                <a:gd name="T212" fmla="+- 0 859 360"/>
                <a:gd name="T213" fmla="*/ T212 w 939"/>
                <a:gd name="T214" fmla="+- 0 428 343"/>
                <a:gd name="T215" fmla="*/ 428 h 939"/>
                <a:gd name="T216" fmla="+- 0 1157 360"/>
                <a:gd name="T217" fmla="*/ T216 w 939"/>
                <a:gd name="T218" fmla="+- 0 616 343"/>
                <a:gd name="T219" fmla="*/ 616 h 9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Lst>
              <a:rect l="0" t="0" r="r" b="b"/>
              <a:pathLst>
                <a:path w="939" h="939">
                  <a:moveTo>
                    <a:pt x="440" y="855"/>
                  </a:moveTo>
                  <a:lnTo>
                    <a:pt x="369" y="840"/>
                  </a:lnTo>
                  <a:lnTo>
                    <a:pt x="302" y="813"/>
                  </a:lnTo>
                  <a:lnTo>
                    <a:pt x="241" y="775"/>
                  </a:lnTo>
                  <a:lnTo>
                    <a:pt x="187" y="725"/>
                  </a:lnTo>
                  <a:lnTo>
                    <a:pt x="143" y="666"/>
                  </a:lnTo>
                  <a:lnTo>
                    <a:pt x="111" y="601"/>
                  </a:lnTo>
                  <a:lnTo>
                    <a:pt x="91" y="531"/>
                  </a:lnTo>
                  <a:lnTo>
                    <a:pt x="84" y="457"/>
                  </a:lnTo>
                  <a:lnTo>
                    <a:pt x="0" y="457"/>
                  </a:lnTo>
                  <a:lnTo>
                    <a:pt x="57" y="585"/>
                  </a:lnTo>
                  <a:lnTo>
                    <a:pt x="94" y="657"/>
                  </a:lnTo>
                  <a:lnTo>
                    <a:pt x="125" y="701"/>
                  </a:lnTo>
                  <a:lnTo>
                    <a:pt x="167" y="743"/>
                  </a:lnTo>
                  <a:lnTo>
                    <a:pt x="226" y="794"/>
                  </a:lnTo>
                  <a:lnTo>
                    <a:pt x="291" y="836"/>
                  </a:lnTo>
                  <a:lnTo>
                    <a:pt x="362" y="866"/>
                  </a:lnTo>
                  <a:lnTo>
                    <a:pt x="437" y="882"/>
                  </a:lnTo>
                  <a:lnTo>
                    <a:pt x="440" y="855"/>
                  </a:lnTo>
                  <a:moveTo>
                    <a:pt x="468" y="177"/>
                  </a:moveTo>
                  <a:lnTo>
                    <a:pt x="468" y="178"/>
                  </a:lnTo>
                  <a:lnTo>
                    <a:pt x="468" y="177"/>
                  </a:lnTo>
                  <a:moveTo>
                    <a:pt x="480" y="0"/>
                  </a:moveTo>
                  <a:lnTo>
                    <a:pt x="352" y="57"/>
                  </a:lnTo>
                  <a:lnTo>
                    <a:pt x="280" y="94"/>
                  </a:lnTo>
                  <a:lnTo>
                    <a:pt x="236" y="125"/>
                  </a:lnTo>
                  <a:lnTo>
                    <a:pt x="193" y="167"/>
                  </a:lnTo>
                  <a:lnTo>
                    <a:pt x="142" y="226"/>
                  </a:lnTo>
                  <a:lnTo>
                    <a:pt x="101" y="291"/>
                  </a:lnTo>
                  <a:lnTo>
                    <a:pt x="71" y="362"/>
                  </a:lnTo>
                  <a:lnTo>
                    <a:pt x="55" y="437"/>
                  </a:lnTo>
                  <a:lnTo>
                    <a:pt x="82" y="440"/>
                  </a:lnTo>
                  <a:lnTo>
                    <a:pt x="97" y="369"/>
                  </a:lnTo>
                  <a:lnTo>
                    <a:pt x="123" y="302"/>
                  </a:lnTo>
                  <a:lnTo>
                    <a:pt x="162" y="241"/>
                  </a:lnTo>
                  <a:lnTo>
                    <a:pt x="212" y="187"/>
                  </a:lnTo>
                  <a:lnTo>
                    <a:pt x="271" y="143"/>
                  </a:lnTo>
                  <a:lnTo>
                    <a:pt x="336" y="111"/>
                  </a:lnTo>
                  <a:lnTo>
                    <a:pt x="406" y="91"/>
                  </a:lnTo>
                  <a:lnTo>
                    <a:pt x="479" y="84"/>
                  </a:lnTo>
                  <a:lnTo>
                    <a:pt x="480" y="0"/>
                  </a:lnTo>
                  <a:moveTo>
                    <a:pt x="670" y="325"/>
                  </a:moveTo>
                  <a:lnTo>
                    <a:pt x="633" y="342"/>
                  </a:lnTo>
                  <a:lnTo>
                    <a:pt x="607" y="352"/>
                  </a:lnTo>
                  <a:lnTo>
                    <a:pt x="590" y="350"/>
                  </a:lnTo>
                  <a:lnTo>
                    <a:pt x="581" y="330"/>
                  </a:lnTo>
                  <a:lnTo>
                    <a:pt x="573" y="336"/>
                  </a:lnTo>
                  <a:lnTo>
                    <a:pt x="557" y="356"/>
                  </a:lnTo>
                  <a:lnTo>
                    <a:pt x="540" y="377"/>
                  </a:lnTo>
                  <a:lnTo>
                    <a:pt x="527" y="385"/>
                  </a:lnTo>
                  <a:lnTo>
                    <a:pt x="523" y="363"/>
                  </a:lnTo>
                  <a:lnTo>
                    <a:pt x="532" y="322"/>
                  </a:lnTo>
                  <a:lnTo>
                    <a:pt x="542" y="282"/>
                  </a:lnTo>
                  <a:lnTo>
                    <a:pt x="543" y="275"/>
                  </a:lnTo>
                  <a:lnTo>
                    <a:pt x="544" y="271"/>
                  </a:lnTo>
                  <a:lnTo>
                    <a:pt x="545" y="265"/>
                  </a:lnTo>
                  <a:lnTo>
                    <a:pt x="532" y="269"/>
                  </a:lnTo>
                  <a:lnTo>
                    <a:pt x="521" y="271"/>
                  </a:lnTo>
                  <a:lnTo>
                    <a:pt x="512" y="270"/>
                  </a:lnTo>
                  <a:lnTo>
                    <a:pt x="507" y="268"/>
                  </a:lnTo>
                  <a:lnTo>
                    <a:pt x="500" y="257"/>
                  </a:lnTo>
                  <a:lnTo>
                    <a:pt x="504" y="240"/>
                  </a:lnTo>
                  <a:lnTo>
                    <a:pt x="504" y="238"/>
                  </a:lnTo>
                  <a:lnTo>
                    <a:pt x="505" y="234"/>
                  </a:lnTo>
                  <a:lnTo>
                    <a:pt x="500" y="234"/>
                  </a:lnTo>
                  <a:lnTo>
                    <a:pt x="494" y="238"/>
                  </a:lnTo>
                  <a:lnTo>
                    <a:pt x="490" y="235"/>
                  </a:lnTo>
                  <a:lnTo>
                    <a:pt x="484" y="229"/>
                  </a:lnTo>
                  <a:lnTo>
                    <a:pt x="479" y="216"/>
                  </a:lnTo>
                  <a:lnTo>
                    <a:pt x="474" y="200"/>
                  </a:lnTo>
                  <a:lnTo>
                    <a:pt x="468" y="179"/>
                  </a:lnTo>
                  <a:lnTo>
                    <a:pt x="467" y="175"/>
                  </a:lnTo>
                  <a:lnTo>
                    <a:pt x="467" y="181"/>
                  </a:lnTo>
                  <a:lnTo>
                    <a:pt x="462" y="202"/>
                  </a:lnTo>
                  <a:lnTo>
                    <a:pt x="457" y="219"/>
                  </a:lnTo>
                  <a:lnTo>
                    <a:pt x="451" y="231"/>
                  </a:lnTo>
                  <a:lnTo>
                    <a:pt x="446" y="238"/>
                  </a:lnTo>
                  <a:lnTo>
                    <a:pt x="442" y="240"/>
                  </a:lnTo>
                  <a:lnTo>
                    <a:pt x="435" y="236"/>
                  </a:lnTo>
                  <a:lnTo>
                    <a:pt x="430" y="236"/>
                  </a:lnTo>
                  <a:lnTo>
                    <a:pt x="436" y="259"/>
                  </a:lnTo>
                  <a:lnTo>
                    <a:pt x="426" y="275"/>
                  </a:lnTo>
                  <a:lnTo>
                    <a:pt x="408" y="274"/>
                  </a:lnTo>
                  <a:lnTo>
                    <a:pt x="391" y="268"/>
                  </a:lnTo>
                  <a:lnTo>
                    <a:pt x="394" y="284"/>
                  </a:lnTo>
                  <a:lnTo>
                    <a:pt x="404" y="324"/>
                  </a:lnTo>
                  <a:lnTo>
                    <a:pt x="412" y="365"/>
                  </a:lnTo>
                  <a:lnTo>
                    <a:pt x="408" y="387"/>
                  </a:lnTo>
                  <a:lnTo>
                    <a:pt x="396" y="379"/>
                  </a:lnTo>
                  <a:lnTo>
                    <a:pt x="378" y="358"/>
                  </a:lnTo>
                  <a:lnTo>
                    <a:pt x="375" y="354"/>
                  </a:lnTo>
                  <a:lnTo>
                    <a:pt x="362" y="338"/>
                  </a:lnTo>
                  <a:lnTo>
                    <a:pt x="355" y="333"/>
                  </a:lnTo>
                  <a:lnTo>
                    <a:pt x="346" y="352"/>
                  </a:lnTo>
                  <a:lnTo>
                    <a:pt x="329" y="354"/>
                  </a:lnTo>
                  <a:lnTo>
                    <a:pt x="303" y="344"/>
                  </a:lnTo>
                  <a:lnTo>
                    <a:pt x="266" y="327"/>
                  </a:lnTo>
                  <a:lnTo>
                    <a:pt x="271" y="337"/>
                  </a:lnTo>
                  <a:lnTo>
                    <a:pt x="285" y="364"/>
                  </a:lnTo>
                  <a:lnTo>
                    <a:pt x="292" y="395"/>
                  </a:lnTo>
                  <a:lnTo>
                    <a:pt x="279" y="419"/>
                  </a:lnTo>
                  <a:lnTo>
                    <a:pt x="282" y="424"/>
                  </a:lnTo>
                  <a:lnTo>
                    <a:pt x="294" y="432"/>
                  </a:lnTo>
                  <a:lnTo>
                    <a:pt x="312" y="444"/>
                  </a:lnTo>
                  <a:lnTo>
                    <a:pt x="330" y="460"/>
                  </a:lnTo>
                  <a:lnTo>
                    <a:pt x="329" y="466"/>
                  </a:lnTo>
                  <a:lnTo>
                    <a:pt x="321" y="474"/>
                  </a:lnTo>
                  <a:lnTo>
                    <a:pt x="311" y="480"/>
                  </a:lnTo>
                  <a:lnTo>
                    <a:pt x="306" y="483"/>
                  </a:lnTo>
                  <a:lnTo>
                    <a:pt x="324" y="492"/>
                  </a:lnTo>
                  <a:lnTo>
                    <a:pt x="347" y="502"/>
                  </a:lnTo>
                  <a:lnTo>
                    <a:pt x="367" y="510"/>
                  </a:lnTo>
                  <a:lnTo>
                    <a:pt x="375" y="517"/>
                  </a:lnTo>
                  <a:lnTo>
                    <a:pt x="372" y="531"/>
                  </a:lnTo>
                  <a:lnTo>
                    <a:pt x="366" y="546"/>
                  </a:lnTo>
                  <a:lnTo>
                    <a:pt x="357" y="559"/>
                  </a:lnTo>
                  <a:lnTo>
                    <a:pt x="347" y="567"/>
                  </a:lnTo>
                  <a:lnTo>
                    <a:pt x="353" y="567"/>
                  </a:lnTo>
                  <a:lnTo>
                    <a:pt x="373" y="566"/>
                  </a:lnTo>
                  <a:lnTo>
                    <a:pt x="399" y="562"/>
                  </a:lnTo>
                  <a:lnTo>
                    <a:pt x="425" y="555"/>
                  </a:lnTo>
                  <a:lnTo>
                    <a:pt x="429" y="554"/>
                  </a:lnTo>
                  <a:lnTo>
                    <a:pt x="429" y="563"/>
                  </a:lnTo>
                  <a:lnTo>
                    <a:pt x="444" y="554"/>
                  </a:lnTo>
                  <a:lnTo>
                    <a:pt x="453" y="546"/>
                  </a:lnTo>
                  <a:lnTo>
                    <a:pt x="459" y="534"/>
                  </a:lnTo>
                  <a:lnTo>
                    <a:pt x="460" y="534"/>
                  </a:lnTo>
                  <a:lnTo>
                    <a:pt x="461" y="552"/>
                  </a:lnTo>
                  <a:lnTo>
                    <a:pt x="461" y="566"/>
                  </a:lnTo>
                  <a:lnTo>
                    <a:pt x="461" y="597"/>
                  </a:lnTo>
                  <a:lnTo>
                    <a:pt x="459" y="635"/>
                  </a:lnTo>
                  <a:lnTo>
                    <a:pt x="455" y="656"/>
                  </a:lnTo>
                  <a:lnTo>
                    <a:pt x="478" y="634"/>
                  </a:lnTo>
                  <a:lnTo>
                    <a:pt x="477" y="629"/>
                  </a:lnTo>
                  <a:lnTo>
                    <a:pt x="474" y="607"/>
                  </a:lnTo>
                  <a:lnTo>
                    <a:pt x="474" y="577"/>
                  </a:lnTo>
                  <a:lnTo>
                    <a:pt x="475" y="550"/>
                  </a:lnTo>
                  <a:lnTo>
                    <a:pt x="477" y="534"/>
                  </a:lnTo>
                  <a:lnTo>
                    <a:pt x="477" y="533"/>
                  </a:lnTo>
                  <a:lnTo>
                    <a:pt x="483" y="544"/>
                  </a:lnTo>
                  <a:lnTo>
                    <a:pt x="493" y="552"/>
                  </a:lnTo>
                  <a:lnTo>
                    <a:pt x="506" y="561"/>
                  </a:lnTo>
                  <a:lnTo>
                    <a:pt x="507" y="552"/>
                  </a:lnTo>
                  <a:lnTo>
                    <a:pt x="511" y="553"/>
                  </a:lnTo>
                  <a:lnTo>
                    <a:pt x="537" y="560"/>
                  </a:lnTo>
                  <a:lnTo>
                    <a:pt x="563" y="564"/>
                  </a:lnTo>
                  <a:lnTo>
                    <a:pt x="583" y="565"/>
                  </a:lnTo>
                  <a:lnTo>
                    <a:pt x="589" y="565"/>
                  </a:lnTo>
                  <a:lnTo>
                    <a:pt x="578" y="557"/>
                  </a:lnTo>
                  <a:lnTo>
                    <a:pt x="575" y="552"/>
                  </a:lnTo>
                  <a:lnTo>
                    <a:pt x="570" y="544"/>
                  </a:lnTo>
                  <a:lnTo>
                    <a:pt x="565" y="533"/>
                  </a:lnTo>
                  <a:lnTo>
                    <a:pt x="563" y="529"/>
                  </a:lnTo>
                  <a:lnTo>
                    <a:pt x="561" y="515"/>
                  </a:lnTo>
                  <a:lnTo>
                    <a:pt x="569" y="508"/>
                  </a:lnTo>
                  <a:lnTo>
                    <a:pt x="589" y="499"/>
                  </a:lnTo>
                  <a:lnTo>
                    <a:pt x="612" y="490"/>
                  </a:lnTo>
                  <a:lnTo>
                    <a:pt x="630" y="481"/>
                  </a:lnTo>
                  <a:lnTo>
                    <a:pt x="625" y="478"/>
                  </a:lnTo>
                  <a:lnTo>
                    <a:pt x="615" y="472"/>
                  </a:lnTo>
                  <a:lnTo>
                    <a:pt x="607" y="464"/>
                  </a:lnTo>
                  <a:lnTo>
                    <a:pt x="606" y="458"/>
                  </a:lnTo>
                  <a:lnTo>
                    <a:pt x="623" y="441"/>
                  </a:lnTo>
                  <a:lnTo>
                    <a:pt x="641" y="430"/>
                  </a:lnTo>
                  <a:lnTo>
                    <a:pt x="654" y="422"/>
                  </a:lnTo>
                  <a:lnTo>
                    <a:pt x="656" y="417"/>
                  </a:lnTo>
                  <a:lnTo>
                    <a:pt x="643" y="392"/>
                  </a:lnTo>
                  <a:lnTo>
                    <a:pt x="645" y="387"/>
                  </a:lnTo>
                  <a:lnTo>
                    <a:pt x="645" y="385"/>
                  </a:lnTo>
                  <a:lnTo>
                    <a:pt x="651" y="361"/>
                  </a:lnTo>
                  <a:lnTo>
                    <a:pt x="656" y="352"/>
                  </a:lnTo>
                  <a:lnTo>
                    <a:pt x="664" y="335"/>
                  </a:lnTo>
                  <a:lnTo>
                    <a:pt x="670" y="325"/>
                  </a:lnTo>
                  <a:moveTo>
                    <a:pt x="828" y="470"/>
                  </a:moveTo>
                  <a:lnTo>
                    <a:pt x="821" y="398"/>
                  </a:lnTo>
                  <a:lnTo>
                    <a:pt x="801" y="332"/>
                  </a:lnTo>
                  <a:lnTo>
                    <a:pt x="801" y="470"/>
                  </a:lnTo>
                  <a:lnTo>
                    <a:pt x="792" y="545"/>
                  </a:lnTo>
                  <a:lnTo>
                    <a:pt x="767" y="615"/>
                  </a:lnTo>
                  <a:lnTo>
                    <a:pt x="728" y="676"/>
                  </a:lnTo>
                  <a:lnTo>
                    <a:pt x="677" y="728"/>
                  </a:lnTo>
                  <a:lnTo>
                    <a:pt x="615" y="767"/>
                  </a:lnTo>
                  <a:lnTo>
                    <a:pt x="546" y="792"/>
                  </a:lnTo>
                  <a:lnTo>
                    <a:pt x="470" y="800"/>
                  </a:lnTo>
                  <a:lnTo>
                    <a:pt x="394" y="792"/>
                  </a:lnTo>
                  <a:lnTo>
                    <a:pt x="324" y="767"/>
                  </a:lnTo>
                  <a:lnTo>
                    <a:pt x="263" y="728"/>
                  </a:lnTo>
                  <a:lnTo>
                    <a:pt x="212" y="676"/>
                  </a:lnTo>
                  <a:lnTo>
                    <a:pt x="173" y="615"/>
                  </a:lnTo>
                  <a:lnTo>
                    <a:pt x="148" y="545"/>
                  </a:lnTo>
                  <a:lnTo>
                    <a:pt x="139" y="470"/>
                  </a:lnTo>
                  <a:lnTo>
                    <a:pt x="148" y="394"/>
                  </a:lnTo>
                  <a:lnTo>
                    <a:pt x="173" y="324"/>
                  </a:lnTo>
                  <a:lnTo>
                    <a:pt x="212" y="263"/>
                  </a:lnTo>
                  <a:lnTo>
                    <a:pt x="263" y="212"/>
                  </a:lnTo>
                  <a:lnTo>
                    <a:pt x="324" y="173"/>
                  </a:lnTo>
                  <a:lnTo>
                    <a:pt x="394" y="148"/>
                  </a:lnTo>
                  <a:lnTo>
                    <a:pt x="470" y="139"/>
                  </a:lnTo>
                  <a:lnTo>
                    <a:pt x="546" y="148"/>
                  </a:lnTo>
                  <a:lnTo>
                    <a:pt x="615" y="173"/>
                  </a:lnTo>
                  <a:lnTo>
                    <a:pt x="677" y="212"/>
                  </a:lnTo>
                  <a:lnTo>
                    <a:pt x="728" y="263"/>
                  </a:lnTo>
                  <a:lnTo>
                    <a:pt x="767" y="324"/>
                  </a:lnTo>
                  <a:lnTo>
                    <a:pt x="792" y="394"/>
                  </a:lnTo>
                  <a:lnTo>
                    <a:pt x="801" y="470"/>
                  </a:lnTo>
                  <a:lnTo>
                    <a:pt x="801" y="332"/>
                  </a:lnTo>
                  <a:lnTo>
                    <a:pt x="800" y="330"/>
                  </a:lnTo>
                  <a:lnTo>
                    <a:pt x="767" y="269"/>
                  </a:lnTo>
                  <a:lnTo>
                    <a:pt x="723" y="216"/>
                  </a:lnTo>
                  <a:lnTo>
                    <a:pt x="670" y="173"/>
                  </a:lnTo>
                  <a:lnTo>
                    <a:pt x="609" y="140"/>
                  </a:lnTo>
                  <a:lnTo>
                    <a:pt x="607" y="139"/>
                  </a:lnTo>
                  <a:lnTo>
                    <a:pt x="542" y="119"/>
                  </a:lnTo>
                  <a:lnTo>
                    <a:pt x="470" y="111"/>
                  </a:lnTo>
                  <a:lnTo>
                    <a:pt x="398" y="119"/>
                  </a:lnTo>
                  <a:lnTo>
                    <a:pt x="330" y="140"/>
                  </a:lnTo>
                  <a:lnTo>
                    <a:pt x="270" y="173"/>
                  </a:lnTo>
                  <a:lnTo>
                    <a:pt x="216" y="216"/>
                  </a:lnTo>
                  <a:lnTo>
                    <a:pt x="173" y="269"/>
                  </a:lnTo>
                  <a:lnTo>
                    <a:pt x="140" y="330"/>
                  </a:lnTo>
                  <a:lnTo>
                    <a:pt x="119" y="398"/>
                  </a:lnTo>
                  <a:lnTo>
                    <a:pt x="111" y="470"/>
                  </a:lnTo>
                  <a:lnTo>
                    <a:pt x="119" y="542"/>
                  </a:lnTo>
                  <a:lnTo>
                    <a:pt x="140" y="609"/>
                  </a:lnTo>
                  <a:lnTo>
                    <a:pt x="173" y="670"/>
                  </a:lnTo>
                  <a:lnTo>
                    <a:pt x="216" y="723"/>
                  </a:lnTo>
                  <a:lnTo>
                    <a:pt x="270" y="767"/>
                  </a:lnTo>
                  <a:lnTo>
                    <a:pt x="330" y="800"/>
                  </a:lnTo>
                  <a:lnTo>
                    <a:pt x="398" y="821"/>
                  </a:lnTo>
                  <a:lnTo>
                    <a:pt x="470" y="828"/>
                  </a:lnTo>
                  <a:lnTo>
                    <a:pt x="542" y="821"/>
                  </a:lnTo>
                  <a:lnTo>
                    <a:pt x="607" y="800"/>
                  </a:lnTo>
                  <a:lnTo>
                    <a:pt x="609" y="800"/>
                  </a:lnTo>
                  <a:lnTo>
                    <a:pt x="670" y="767"/>
                  </a:lnTo>
                  <a:lnTo>
                    <a:pt x="723" y="723"/>
                  </a:lnTo>
                  <a:lnTo>
                    <a:pt x="767" y="670"/>
                  </a:lnTo>
                  <a:lnTo>
                    <a:pt x="800" y="609"/>
                  </a:lnTo>
                  <a:lnTo>
                    <a:pt x="821" y="542"/>
                  </a:lnTo>
                  <a:lnTo>
                    <a:pt x="828" y="470"/>
                  </a:lnTo>
                  <a:moveTo>
                    <a:pt x="885" y="502"/>
                  </a:moveTo>
                  <a:lnTo>
                    <a:pt x="857" y="499"/>
                  </a:lnTo>
                  <a:lnTo>
                    <a:pt x="843" y="571"/>
                  </a:lnTo>
                  <a:lnTo>
                    <a:pt x="816" y="638"/>
                  </a:lnTo>
                  <a:lnTo>
                    <a:pt x="777" y="699"/>
                  </a:lnTo>
                  <a:lnTo>
                    <a:pt x="728" y="752"/>
                  </a:lnTo>
                  <a:lnTo>
                    <a:pt x="669" y="796"/>
                  </a:lnTo>
                  <a:lnTo>
                    <a:pt x="604" y="829"/>
                  </a:lnTo>
                  <a:lnTo>
                    <a:pt x="533" y="849"/>
                  </a:lnTo>
                  <a:lnTo>
                    <a:pt x="460" y="855"/>
                  </a:lnTo>
                  <a:lnTo>
                    <a:pt x="460" y="939"/>
                  </a:lnTo>
                  <a:lnTo>
                    <a:pt x="588" y="882"/>
                  </a:lnTo>
                  <a:lnTo>
                    <a:pt x="660" y="846"/>
                  </a:lnTo>
                  <a:lnTo>
                    <a:pt x="704" y="814"/>
                  </a:lnTo>
                  <a:lnTo>
                    <a:pt x="746" y="773"/>
                  </a:lnTo>
                  <a:lnTo>
                    <a:pt x="797" y="713"/>
                  </a:lnTo>
                  <a:lnTo>
                    <a:pt x="839" y="648"/>
                  </a:lnTo>
                  <a:lnTo>
                    <a:pt x="869" y="578"/>
                  </a:lnTo>
                  <a:lnTo>
                    <a:pt x="885" y="502"/>
                  </a:lnTo>
                  <a:moveTo>
                    <a:pt x="939" y="482"/>
                  </a:moveTo>
                  <a:lnTo>
                    <a:pt x="882" y="355"/>
                  </a:lnTo>
                  <a:lnTo>
                    <a:pt x="846" y="282"/>
                  </a:lnTo>
                  <a:lnTo>
                    <a:pt x="814" y="238"/>
                  </a:lnTo>
                  <a:lnTo>
                    <a:pt x="773" y="196"/>
                  </a:lnTo>
                  <a:lnTo>
                    <a:pt x="713" y="145"/>
                  </a:lnTo>
                  <a:lnTo>
                    <a:pt x="648" y="103"/>
                  </a:lnTo>
                  <a:lnTo>
                    <a:pt x="578" y="74"/>
                  </a:lnTo>
                  <a:lnTo>
                    <a:pt x="502" y="57"/>
                  </a:lnTo>
                  <a:lnTo>
                    <a:pt x="499" y="85"/>
                  </a:lnTo>
                  <a:lnTo>
                    <a:pt x="571" y="99"/>
                  </a:lnTo>
                  <a:lnTo>
                    <a:pt x="638" y="126"/>
                  </a:lnTo>
                  <a:lnTo>
                    <a:pt x="699" y="165"/>
                  </a:lnTo>
                  <a:lnTo>
                    <a:pt x="752" y="214"/>
                  </a:lnTo>
                  <a:lnTo>
                    <a:pt x="797" y="273"/>
                  </a:lnTo>
                  <a:lnTo>
                    <a:pt x="829" y="339"/>
                  </a:lnTo>
                  <a:lnTo>
                    <a:pt x="849" y="409"/>
                  </a:lnTo>
                  <a:lnTo>
                    <a:pt x="855" y="482"/>
                  </a:lnTo>
                  <a:lnTo>
                    <a:pt x="939" y="48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 name="Freeform 7">
              <a:extLst>
                <a:ext uri="{FF2B5EF4-FFF2-40B4-BE49-F238E27FC236}">
                  <a16:creationId xmlns:a16="http://schemas.microsoft.com/office/drawing/2014/main" id="{3BCAAB90-9E23-45F3-AC1B-E96254BA2B30}"/>
                </a:ext>
              </a:extLst>
            </p:cNvPr>
            <p:cNvSpPr>
              <a:spLocks/>
            </p:cNvSpPr>
            <p:nvPr/>
          </p:nvSpPr>
          <p:spPr bwMode="auto">
            <a:xfrm>
              <a:off x="779" y="1040"/>
              <a:ext cx="84" cy="80"/>
            </a:xfrm>
            <a:custGeom>
              <a:avLst/>
              <a:gdLst>
                <a:gd name="T0" fmla="+- 0 862 779"/>
                <a:gd name="T1" fmla="*/ T0 w 84"/>
                <a:gd name="T2" fmla="+- 0 1071 1041"/>
                <a:gd name="T3" fmla="*/ 1071 h 80"/>
                <a:gd name="T4" fmla="+- 0 836 779"/>
                <a:gd name="T5" fmla="*/ T4 w 84"/>
                <a:gd name="T6" fmla="+- 0 1089 1041"/>
                <a:gd name="T7" fmla="*/ 1089 h 80"/>
                <a:gd name="T8" fmla="+- 0 846 779"/>
                <a:gd name="T9" fmla="*/ T8 w 84"/>
                <a:gd name="T10" fmla="+- 0 1120 1041"/>
                <a:gd name="T11" fmla="*/ 1120 h 80"/>
                <a:gd name="T12" fmla="+- 0 821 779"/>
                <a:gd name="T13" fmla="*/ T12 w 84"/>
                <a:gd name="T14" fmla="+- 0 1101 1041"/>
                <a:gd name="T15" fmla="*/ 1101 h 80"/>
                <a:gd name="T16" fmla="+- 0 795 779"/>
                <a:gd name="T17" fmla="*/ T16 w 84"/>
                <a:gd name="T18" fmla="+- 0 1120 1041"/>
                <a:gd name="T19" fmla="*/ 1120 h 80"/>
                <a:gd name="T20" fmla="+- 0 805 779"/>
                <a:gd name="T21" fmla="*/ T20 w 84"/>
                <a:gd name="T22" fmla="+- 0 1089 1041"/>
                <a:gd name="T23" fmla="*/ 1089 h 80"/>
                <a:gd name="T24" fmla="+- 0 779 779"/>
                <a:gd name="T25" fmla="*/ T24 w 84"/>
                <a:gd name="T26" fmla="+- 0 1071 1041"/>
                <a:gd name="T27" fmla="*/ 1071 h 80"/>
                <a:gd name="T28" fmla="+- 0 811 779"/>
                <a:gd name="T29" fmla="*/ T28 w 84"/>
                <a:gd name="T30" fmla="+- 0 1071 1041"/>
                <a:gd name="T31" fmla="*/ 1071 h 80"/>
                <a:gd name="T32" fmla="+- 0 821 779"/>
                <a:gd name="T33" fmla="*/ T32 w 84"/>
                <a:gd name="T34" fmla="+- 0 1041 1041"/>
                <a:gd name="T35" fmla="*/ 1041 h 80"/>
                <a:gd name="T36" fmla="+- 0 830 779"/>
                <a:gd name="T37" fmla="*/ T36 w 84"/>
                <a:gd name="T38" fmla="+- 0 1071 1041"/>
                <a:gd name="T39" fmla="*/ 1071 h 80"/>
                <a:gd name="T40" fmla="+- 0 862 779"/>
                <a:gd name="T41" fmla="*/ T40 w 84"/>
                <a:gd name="T42" fmla="+- 0 1071 1041"/>
                <a:gd name="T43" fmla="*/ 1071 h 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4" h="80">
                  <a:moveTo>
                    <a:pt x="83" y="30"/>
                  </a:moveTo>
                  <a:lnTo>
                    <a:pt x="57" y="48"/>
                  </a:lnTo>
                  <a:lnTo>
                    <a:pt x="67" y="79"/>
                  </a:lnTo>
                  <a:lnTo>
                    <a:pt x="42" y="60"/>
                  </a:lnTo>
                  <a:lnTo>
                    <a:pt x="16" y="79"/>
                  </a:lnTo>
                  <a:lnTo>
                    <a:pt x="26" y="48"/>
                  </a:lnTo>
                  <a:lnTo>
                    <a:pt x="0" y="30"/>
                  </a:lnTo>
                  <a:lnTo>
                    <a:pt x="32" y="30"/>
                  </a:lnTo>
                  <a:lnTo>
                    <a:pt x="42" y="0"/>
                  </a:lnTo>
                  <a:lnTo>
                    <a:pt x="51" y="30"/>
                  </a:lnTo>
                  <a:lnTo>
                    <a:pt x="83" y="30"/>
                  </a:lnTo>
                  <a:close/>
                </a:path>
              </a:pathLst>
            </a:custGeom>
            <a:noFill/>
            <a:ln w="508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9" name="Picture 8">
              <a:extLst>
                <a:ext uri="{FF2B5EF4-FFF2-40B4-BE49-F238E27FC236}">
                  <a16:creationId xmlns:a16="http://schemas.microsoft.com/office/drawing/2014/main" id="{37CDFC88-7A26-467D-B1ED-83225D9DD2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 y="922"/>
              <a:ext cx="184"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5">
              <a:extLst>
                <a:ext uri="{FF2B5EF4-FFF2-40B4-BE49-F238E27FC236}">
                  <a16:creationId xmlns:a16="http://schemas.microsoft.com/office/drawing/2014/main" id="{A82B8C0D-5039-4AB2-928C-A31784F2F7B0}"/>
                </a:ext>
              </a:extLst>
            </p:cNvPr>
            <p:cNvSpPr>
              <a:spLocks/>
            </p:cNvSpPr>
            <p:nvPr/>
          </p:nvSpPr>
          <p:spPr bwMode="auto">
            <a:xfrm>
              <a:off x="562" y="920"/>
              <a:ext cx="184" cy="171"/>
            </a:xfrm>
            <a:custGeom>
              <a:avLst/>
              <a:gdLst>
                <a:gd name="T0" fmla="+- 0 659 563"/>
                <a:gd name="T1" fmla="*/ T0 w 184"/>
                <a:gd name="T2" fmla="+- 0 955 920"/>
                <a:gd name="T3" fmla="*/ 955 h 171"/>
                <a:gd name="T4" fmla="+- 0 622 563"/>
                <a:gd name="T5" fmla="*/ T4 w 184"/>
                <a:gd name="T6" fmla="+- 0 955 920"/>
                <a:gd name="T7" fmla="*/ 955 h 171"/>
                <a:gd name="T8" fmla="+- 0 611 563"/>
                <a:gd name="T9" fmla="*/ T8 w 184"/>
                <a:gd name="T10" fmla="+- 0 920 920"/>
                <a:gd name="T11" fmla="*/ 920 h 171"/>
                <a:gd name="T12" fmla="+- 0 599 563"/>
                <a:gd name="T13" fmla="*/ T12 w 184"/>
                <a:gd name="T14" fmla="+- 0 955 920"/>
                <a:gd name="T15" fmla="*/ 955 h 171"/>
                <a:gd name="T16" fmla="+- 0 563 563"/>
                <a:gd name="T17" fmla="*/ T16 w 184"/>
                <a:gd name="T18" fmla="+- 0 955 920"/>
                <a:gd name="T19" fmla="*/ 955 h 171"/>
                <a:gd name="T20" fmla="+- 0 592 563"/>
                <a:gd name="T21" fmla="*/ T20 w 184"/>
                <a:gd name="T22" fmla="+- 0 977 920"/>
                <a:gd name="T23" fmla="*/ 977 h 171"/>
                <a:gd name="T24" fmla="+- 0 581 563"/>
                <a:gd name="T25" fmla="*/ T24 w 184"/>
                <a:gd name="T26" fmla="+- 0 1012 920"/>
                <a:gd name="T27" fmla="*/ 1012 h 171"/>
                <a:gd name="T28" fmla="+- 0 611 563"/>
                <a:gd name="T29" fmla="*/ T28 w 184"/>
                <a:gd name="T30" fmla="+- 0 990 920"/>
                <a:gd name="T31" fmla="*/ 990 h 171"/>
                <a:gd name="T32" fmla="+- 0 641 563"/>
                <a:gd name="T33" fmla="*/ T32 w 184"/>
                <a:gd name="T34" fmla="+- 0 1012 920"/>
                <a:gd name="T35" fmla="*/ 1012 h 171"/>
                <a:gd name="T36" fmla="+- 0 634 563"/>
                <a:gd name="T37" fmla="*/ T36 w 184"/>
                <a:gd name="T38" fmla="+- 0 990 920"/>
                <a:gd name="T39" fmla="*/ 990 h 171"/>
                <a:gd name="T40" fmla="+- 0 629 563"/>
                <a:gd name="T41" fmla="*/ T40 w 184"/>
                <a:gd name="T42" fmla="+- 0 977 920"/>
                <a:gd name="T43" fmla="*/ 977 h 171"/>
                <a:gd name="T44" fmla="+- 0 659 563"/>
                <a:gd name="T45" fmla="*/ T44 w 184"/>
                <a:gd name="T46" fmla="+- 0 955 920"/>
                <a:gd name="T47" fmla="*/ 955 h 171"/>
                <a:gd name="T48" fmla="+- 0 746 563"/>
                <a:gd name="T49" fmla="*/ T48 w 184"/>
                <a:gd name="T50" fmla="+- 0 1034 920"/>
                <a:gd name="T51" fmla="*/ 1034 h 171"/>
                <a:gd name="T52" fmla="+- 0 709 563"/>
                <a:gd name="T53" fmla="*/ T52 w 184"/>
                <a:gd name="T54" fmla="+- 0 1034 920"/>
                <a:gd name="T55" fmla="*/ 1034 h 171"/>
                <a:gd name="T56" fmla="+- 0 698 563"/>
                <a:gd name="T57" fmla="*/ T56 w 184"/>
                <a:gd name="T58" fmla="+- 0 999 920"/>
                <a:gd name="T59" fmla="*/ 999 h 171"/>
                <a:gd name="T60" fmla="+- 0 686 563"/>
                <a:gd name="T61" fmla="*/ T60 w 184"/>
                <a:gd name="T62" fmla="+- 0 1034 920"/>
                <a:gd name="T63" fmla="*/ 1034 h 171"/>
                <a:gd name="T64" fmla="+- 0 650 563"/>
                <a:gd name="T65" fmla="*/ T64 w 184"/>
                <a:gd name="T66" fmla="+- 0 1034 920"/>
                <a:gd name="T67" fmla="*/ 1034 h 171"/>
                <a:gd name="T68" fmla="+- 0 679 563"/>
                <a:gd name="T69" fmla="*/ T68 w 184"/>
                <a:gd name="T70" fmla="+- 0 1055 920"/>
                <a:gd name="T71" fmla="*/ 1055 h 171"/>
                <a:gd name="T72" fmla="+- 0 668 563"/>
                <a:gd name="T73" fmla="*/ T72 w 184"/>
                <a:gd name="T74" fmla="+- 0 1090 920"/>
                <a:gd name="T75" fmla="*/ 1090 h 171"/>
                <a:gd name="T76" fmla="+- 0 698 563"/>
                <a:gd name="T77" fmla="*/ T76 w 184"/>
                <a:gd name="T78" fmla="+- 0 1069 920"/>
                <a:gd name="T79" fmla="*/ 1069 h 171"/>
                <a:gd name="T80" fmla="+- 0 728 563"/>
                <a:gd name="T81" fmla="*/ T80 w 184"/>
                <a:gd name="T82" fmla="+- 0 1090 920"/>
                <a:gd name="T83" fmla="*/ 1090 h 171"/>
                <a:gd name="T84" fmla="+- 0 721 563"/>
                <a:gd name="T85" fmla="*/ T84 w 184"/>
                <a:gd name="T86" fmla="+- 0 1069 920"/>
                <a:gd name="T87" fmla="*/ 1069 h 171"/>
                <a:gd name="T88" fmla="+- 0 716 563"/>
                <a:gd name="T89" fmla="*/ T88 w 184"/>
                <a:gd name="T90" fmla="+- 0 1055 920"/>
                <a:gd name="T91" fmla="*/ 1055 h 171"/>
                <a:gd name="T92" fmla="+- 0 746 563"/>
                <a:gd name="T93" fmla="*/ T92 w 184"/>
                <a:gd name="T94" fmla="+- 0 1034 920"/>
                <a:gd name="T95" fmla="*/ 1034 h 1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184" h="171">
                  <a:moveTo>
                    <a:pt x="96" y="35"/>
                  </a:moveTo>
                  <a:lnTo>
                    <a:pt x="59" y="35"/>
                  </a:lnTo>
                  <a:lnTo>
                    <a:pt x="48" y="0"/>
                  </a:lnTo>
                  <a:lnTo>
                    <a:pt x="36" y="35"/>
                  </a:lnTo>
                  <a:lnTo>
                    <a:pt x="0" y="35"/>
                  </a:lnTo>
                  <a:lnTo>
                    <a:pt x="29" y="57"/>
                  </a:lnTo>
                  <a:lnTo>
                    <a:pt x="18" y="92"/>
                  </a:lnTo>
                  <a:lnTo>
                    <a:pt x="48" y="70"/>
                  </a:lnTo>
                  <a:lnTo>
                    <a:pt x="78" y="92"/>
                  </a:lnTo>
                  <a:lnTo>
                    <a:pt x="71" y="70"/>
                  </a:lnTo>
                  <a:lnTo>
                    <a:pt x="66" y="57"/>
                  </a:lnTo>
                  <a:lnTo>
                    <a:pt x="96" y="35"/>
                  </a:lnTo>
                  <a:moveTo>
                    <a:pt x="183" y="114"/>
                  </a:moveTo>
                  <a:lnTo>
                    <a:pt x="146" y="114"/>
                  </a:lnTo>
                  <a:lnTo>
                    <a:pt x="135" y="79"/>
                  </a:lnTo>
                  <a:lnTo>
                    <a:pt x="123" y="114"/>
                  </a:lnTo>
                  <a:lnTo>
                    <a:pt x="87" y="114"/>
                  </a:lnTo>
                  <a:lnTo>
                    <a:pt x="116" y="135"/>
                  </a:lnTo>
                  <a:lnTo>
                    <a:pt x="105" y="170"/>
                  </a:lnTo>
                  <a:lnTo>
                    <a:pt x="135" y="149"/>
                  </a:lnTo>
                  <a:lnTo>
                    <a:pt x="165" y="170"/>
                  </a:lnTo>
                  <a:lnTo>
                    <a:pt x="158" y="149"/>
                  </a:lnTo>
                  <a:lnTo>
                    <a:pt x="153" y="135"/>
                  </a:lnTo>
                  <a:lnTo>
                    <a:pt x="183" y="11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 name="Text Box 4">
              <a:extLst>
                <a:ext uri="{FF2B5EF4-FFF2-40B4-BE49-F238E27FC236}">
                  <a16:creationId xmlns:a16="http://schemas.microsoft.com/office/drawing/2014/main" id="{4B6B09BA-453C-4C22-9845-1163B096A398}"/>
                </a:ext>
              </a:extLst>
            </p:cNvPr>
            <p:cNvSpPr txBox="1">
              <a:spLocks noChangeArrowheads="1"/>
            </p:cNvSpPr>
            <p:nvPr/>
          </p:nvSpPr>
          <p:spPr bwMode="auto">
            <a:xfrm>
              <a:off x="1598" y="322"/>
              <a:ext cx="3007"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15000"/>
                </a:lnSpc>
                <a:spcBef>
                  <a:spcPts val="415"/>
                </a:spcBef>
                <a:spcAft>
                  <a:spcPts val="1000"/>
                </a:spcAft>
              </a:pPr>
              <a:r>
                <a:rPr lang="en-US" sz="1900" b="1">
                  <a:solidFill>
                    <a:srgbClr val="FFFFFF"/>
                  </a:solidFill>
                  <a:effectLst/>
                  <a:latin typeface="Calibri" panose="020F0502020204030204" pitchFamily="34" charset="0"/>
                  <a:ea typeface="Calibri" panose="020F0502020204030204" pitchFamily="34" charset="0"/>
                </a:rPr>
                <a:t>Northern Border</a:t>
              </a:r>
              <a:endParaRPr lang="en-US" sz="1100">
                <a:solidFill>
                  <a:srgbClr val="000000"/>
                </a:solidFill>
                <a:effectLst/>
                <a:latin typeface="Calibri" panose="020F0502020204030204" pitchFamily="34" charset="0"/>
                <a:ea typeface="Calibri" panose="020F0502020204030204" pitchFamily="34" charset="0"/>
              </a:endParaRPr>
            </a:p>
          </p:txBody>
        </p:sp>
        <p:sp>
          <p:nvSpPr>
            <p:cNvPr id="12" name="Text Box 3">
              <a:extLst>
                <a:ext uri="{FF2B5EF4-FFF2-40B4-BE49-F238E27FC236}">
                  <a16:creationId xmlns:a16="http://schemas.microsoft.com/office/drawing/2014/main" id="{7C496376-8938-4F72-9D17-65FF7330B734}"/>
                </a:ext>
              </a:extLst>
            </p:cNvPr>
            <p:cNvSpPr txBox="1">
              <a:spLocks noChangeArrowheads="1"/>
            </p:cNvSpPr>
            <p:nvPr/>
          </p:nvSpPr>
          <p:spPr bwMode="auto">
            <a:xfrm>
              <a:off x="1598" y="701"/>
              <a:ext cx="4001"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15000"/>
                </a:lnSpc>
                <a:spcBef>
                  <a:spcPts val="415"/>
                </a:spcBef>
                <a:spcAft>
                  <a:spcPts val="1000"/>
                </a:spcAft>
              </a:pPr>
              <a:r>
                <a:rPr lang="en-US" sz="1900" b="1">
                  <a:solidFill>
                    <a:srgbClr val="FFFFFF"/>
                  </a:solidFill>
                  <a:effectLst/>
                  <a:latin typeface="Calibri" panose="020F0502020204030204" pitchFamily="34" charset="0"/>
                  <a:ea typeface="Calibri" panose="020F0502020204030204" pitchFamily="34" charset="0"/>
                </a:rPr>
                <a:t>Regional Commission</a:t>
              </a:r>
              <a:endParaRPr lang="en-US" sz="1100">
                <a:solidFill>
                  <a:srgbClr val="000000"/>
                </a:solidFill>
                <a:effectLst/>
                <a:latin typeface="Calibri" panose="020F0502020204030204" pitchFamily="34" charset="0"/>
                <a:ea typeface="Calibri" panose="020F0502020204030204" pitchFamily="34" charset="0"/>
              </a:endParaRPr>
            </a:p>
          </p:txBody>
        </p:sp>
      </p:grpSp>
      <p:sp>
        <p:nvSpPr>
          <p:cNvPr id="2" name="Title 1">
            <a:extLst>
              <a:ext uri="{FF2B5EF4-FFF2-40B4-BE49-F238E27FC236}">
                <a16:creationId xmlns:a16="http://schemas.microsoft.com/office/drawing/2014/main" id="{B2A95C40-4BEC-4FF4-9F5A-A6A786967D8B}"/>
              </a:ext>
            </a:extLst>
          </p:cNvPr>
          <p:cNvSpPr>
            <a:spLocks noGrp="1"/>
          </p:cNvSpPr>
          <p:nvPr>
            <p:ph type="ctrTitle"/>
          </p:nvPr>
        </p:nvSpPr>
        <p:spPr>
          <a:xfrm>
            <a:off x="-1" y="1350249"/>
            <a:ext cx="12191999" cy="702518"/>
          </a:xfrm>
        </p:spPr>
        <p:txBody>
          <a:bodyPr>
            <a:normAutofit/>
          </a:bodyPr>
          <a:lstStyle/>
          <a:p>
            <a:r>
              <a:rPr lang="en-US" sz="4000" b="1">
                <a:latin typeface="Verdana"/>
                <a:ea typeface="Verdana"/>
              </a:rPr>
              <a:t>Budget Table</a:t>
            </a:r>
            <a:endParaRPr lang="en-US"/>
          </a:p>
        </p:txBody>
      </p:sp>
      <p:sp>
        <p:nvSpPr>
          <p:cNvPr id="3" name="TextBox 2">
            <a:extLst>
              <a:ext uri="{FF2B5EF4-FFF2-40B4-BE49-F238E27FC236}">
                <a16:creationId xmlns:a16="http://schemas.microsoft.com/office/drawing/2014/main" id="{AEB360DD-5119-DFFE-D0D6-A3CD618A8014}"/>
              </a:ext>
            </a:extLst>
          </p:cNvPr>
          <p:cNvSpPr txBox="1">
            <a:spLocks noGrp="1" noRot="1" noMove="1" noResize="1" noEditPoints="1" noAdjustHandles="1" noChangeArrowheads="1" noChangeShapeType="1"/>
          </p:cNvSpPr>
          <p:nvPr/>
        </p:nvSpPr>
        <p:spPr>
          <a:xfrm>
            <a:off x="340178" y="2326821"/>
            <a:ext cx="11525250"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Verdana"/>
                <a:ea typeface="Verdana"/>
                <a:cs typeface="Calibri"/>
              </a:rPr>
              <a:t>Budget Table will be used throughout the life of the project to track budget categories:</a:t>
            </a:r>
          </a:p>
          <a:p>
            <a:pPr marL="342900" indent="-342900">
              <a:buFont typeface="Arial"/>
              <a:buChar char="•"/>
            </a:pPr>
            <a:r>
              <a:rPr lang="en-US" sz="2400">
                <a:latin typeface="Verdana"/>
                <a:ea typeface="Verdana"/>
                <a:cs typeface="Calibri"/>
              </a:rPr>
              <a:t>Critical application element for showing how funds will be used</a:t>
            </a:r>
          </a:p>
          <a:p>
            <a:pPr marL="342900" indent="-342900">
              <a:buFont typeface="Arial"/>
              <a:buChar char="•"/>
            </a:pPr>
            <a:r>
              <a:rPr lang="en-US" sz="2400">
                <a:effectLst/>
                <a:latin typeface="Verdana"/>
                <a:ea typeface="Verdana"/>
                <a:cs typeface="Times New Roman"/>
              </a:rPr>
              <a:t>Revise budget categories based on new estimates, more detailed data, or corrections requested in the pre-application.</a:t>
            </a:r>
            <a:r>
              <a:rPr lang="en-US" sz="2400">
                <a:latin typeface="Verdana"/>
                <a:ea typeface="Verdana"/>
                <a:cs typeface="Times New Roman"/>
              </a:rPr>
              <a:t>  </a:t>
            </a:r>
            <a:endParaRPr lang="en-US" sz="2400">
              <a:effectLst/>
              <a:latin typeface="Verdana" panose="020B0604030504040204" pitchFamily="34" charset="0"/>
              <a:ea typeface="Verdana" panose="020B0604030504040204" pitchFamily="34" charset="0"/>
              <a:cs typeface="Times New Roman" panose="02020603050405020304" pitchFamily="18" charset="0"/>
            </a:endParaRPr>
          </a:p>
          <a:p>
            <a:pPr marL="342900" indent="-342900">
              <a:buFont typeface="Arial"/>
              <a:buChar char="•"/>
            </a:pPr>
            <a:r>
              <a:rPr lang="en-US" sz="2400">
                <a:latin typeface="Verdana"/>
                <a:ea typeface="Verdana"/>
                <a:cs typeface="Calibri"/>
              </a:rPr>
              <a:t>Must align with other budget information: Funding Sources table, SF-424cbw Budget Details, and SF424 Application for Federal Assistance </a:t>
            </a:r>
          </a:p>
        </p:txBody>
      </p:sp>
      <p:sp>
        <p:nvSpPr>
          <p:cNvPr id="15" name="TextBox 14">
            <a:extLst>
              <a:ext uri="{FF2B5EF4-FFF2-40B4-BE49-F238E27FC236}">
                <a16:creationId xmlns:a16="http://schemas.microsoft.com/office/drawing/2014/main" id="{3EB91FB4-3839-BDA0-4785-979EE392195B}"/>
              </a:ext>
            </a:extLst>
          </p:cNvPr>
          <p:cNvSpPr txBox="1"/>
          <p:nvPr/>
        </p:nvSpPr>
        <p:spPr>
          <a:xfrm>
            <a:off x="345398" y="6065533"/>
            <a:ext cx="11139714" cy="461665"/>
          </a:xfrm>
          <a:prstGeom prst="rect">
            <a:avLst/>
          </a:prstGeom>
          <a:solidFill>
            <a:schemeClr val="accent6">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latin typeface="Verdana"/>
                <a:ea typeface="Verdana"/>
              </a:rPr>
              <a:t>Carried forward from preapplication – edit as needed</a:t>
            </a:r>
            <a:endParaRPr lang="en-US" sz="2400" b="1">
              <a:cs typeface="Calibri" panose="020F0502020204030204"/>
            </a:endParaRPr>
          </a:p>
        </p:txBody>
      </p:sp>
    </p:spTree>
    <p:extLst>
      <p:ext uri="{BB962C8B-B14F-4D97-AF65-F5344CB8AC3E}">
        <p14:creationId xmlns:p14="http://schemas.microsoft.com/office/powerpoint/2010/main" val="514179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B3AF801-4A3C-4877-945E-FF86030D2349}"/>
              </a:ext>
            </a:extLst>
          </p:cNvPr>
          <p:cNvGrpSpPr>
            <a:grpSpLocks/>
          </p:cNvGrpSpPr>
          <p:nvPr/>
        </p:nvGrpSpPr>
        <p:grpSpPr bwMode="auto">
          <a:xfrm>
            <a:off x="-1" y="0"/>
            <a:ext cx="12192000" cy="1340919"/>
            <a:chOff x="0" y="-39"/>
            <a:chExt cx="12240" cy="1880"/>
          </a:xfrm>
        </p:grpSpPr>
        <p:sp>
          <p:nvSpPr>
            <p:cNvPr id="5" name="AutoShape 10">
              <a:extLst>
                <a:ext uri="{FF2B5EF4-FFF2-40B4-BE49-F238E27FC236}">
                  <a16:creationId xmlns:a16="http://schemas.microsoft.com/office/drawing/2014/main" id="{F59D35A9-79E0-4FBE-A222-D63D5897D380}"/>
                </a:ext>
              </a:extLst>
            </p:cNvPr>
            <p:cNvSpPr>
              <a:spLocks/>
            </p:cNvSpPr>
            <p:nvPr/>
          </p:nvSpPr>
          <p:spPr bwMode="auto">
            <a:xfrm>
              <a:off x="0" y="5"/>
              <a:ext cx="12240" cy="1836"/>
            </a:xfrm>
            <a:custGeom>
              <a:avLst/>
              <a:gdLst>
                <a:gd name="T0" fmla="*/ 12240 w 12240"/>
                <a:gd name="T1" fmla="+- 0 5 5"/>
                <a:gd name="T2" fmla="*/ 5 h 1836"/>
                <a:gd name="T3" fmla="*/ 0 w 12240"/>
                <a:gd name="T4" fmla="+- 0 5 5"/>
                <a:gd name="T5" fmla="*/ 5 h 1836"/>
                <a:gd name="T6" fmla="*/ 0 w 12240"/>
                <a:gd name="T7" fmla="+- 0 1603 5"/>
                <a:gd name="T8" fmla="*/ 1603 h 1836"/>
                <a:gd name="T9" fmla="*/ 18 w 12240"/>
                <a:gd name="T10" fmla="+- 0 1607 5"/>
                <a:gd name="T11" fmla="*/ 1607 h 1836"/>
                <a:gd name="T12" fmla="*/ 152 w 12240"/>
                <a:gd name="T13" fmla="+- 0 1636 5"/>
                <a:gd name="T14" fmla="*/ 1636 h 1836"/>
                <a:gd name="T15" fmla="*/ 288 w 12240"/>
                <a:gd name="T16" fmla="+- 0 1663 5"/>
                <a:gd name="T17" fmla="*/ 1663 h 1836"/>
                <a:gd name="T18" fmla="*/ 427 w 12240"/>
                <a:gd name="T19" fmla="+- 0 1687 5"/>
                <a:gd name="T20" fmla="*/ 1687 h 1836"/>
                <a:gd name="T21" fmla="*/ 567 w 12240"/>
                <a:gd name="T22" fmla="+- 0 1710 5"/>
                <a:gd name="T23" fmla="*/ 1710 h 1836"/>
                <a:gd name="T24" fmla="*/ 709 w 12240"/>
                <a:gd name="T25" fmla="+- 0 1730 5"/>
                <a:gd name="T26" fmla="*/ 1730 h 1836"/>
                <a:gd name="T27" fmla="*/ 853 w 12240"/>
                <a:gd name="T28" fmla="+- 0 1749 5"/>
                <a:gd name="T29" fmla="*/ 1749 h 1836"/>
                <a:gd name="T30" fmla="*/ 998 w 12240"/>
                <a:gd name="T31" fmla="+- 0 1766 5"/>
                <a:gd name="T32" fmla="*/ 1766 h 1836"/>
                <a:gd name="T33" fmla="*/ 1220 w 12240"/>
                <a:gd name="T34" fmla="+- 0 1787 5"/>
                <a:gd name="T35" fmla="*/ 1787 h 1836"/>
                <a:gd name="T36" fmla="*/ 1445 w 12240"/>
                <a:gd name="T37" fmla="+- 0 1805 5"/>
                <a:gd name="T38" fmla="*/ 1805 h 1836"/>
                <a:gd name="T39" fmla="*/ 1674 w 12240"/>
                <a:gd name="T40" fmla="+- 0 1819 5"/>
                <a:gd name="T41" fmla="*/ 1819 h 1836"/>
                <a:gd name="T42" fmla="*/ 1906 w 12240"/>
                <a:gd name="T43" fmla="+- 0 1830 5"/>
                <a:gd name="T44" fmla="*/ 1830 h 1836"/>
                <a:gd name="T45" fmla="*/ 2220 w 12240"/>
                <a:gd name="T46" fmla="+- 0 1838 5"/>
                <a:gd name="T47" fmla="*/ 1838 h 1836"/>
                <a:gd name="T48" fmla="*/ 2538 w 12240"/>
                <a:gd name="T49" fmla="+- 0 1841 5"/>
                <a:gd name="T50" fmla="*/ 1841 h 1836"/>
                <a:gd name="T51" fmla="*/ 2943 w 12240"/>
                <a:gd name="T52" fmla="+- 0 1836 5"/>
                <a:gd name="T53" fmla="*/ 1836 h 1836"/>
                <a:gd name="T54" fmla="*/ 3354 w 12240"/>
                <a:gd name="T55" fmla="+- 0 1824 5"/>
                <a:gd name="T56" fmla="*/ 1824 h 1836"/>
                <a:gd name="T57" fmla="*/ 3854 w 12240"/>
                <a:gd name="T58" fmla="+- 0 1801 5"/>
                <a:gd name="T59" fmla="*/ 1801 h 1836"/>
                <a:gd name="T60" fmla="*/ 4530 w 12240"/>
                <a:gd name="T61" fmla="+- 0 1756 5"/>
                <a:gd name="T62" fmla="*/ 1756 h 1836"/>
                <a:gd name="T63" fmla="*/ 5470 w 12240"/>
                <a:gd name="T64" fmla="+- 0 1675 5"/>
                <a:gd name="T65" fmla="*/ 1675 h 1836"/>
                <a:gd name="T66" fmla="*/ 9340 w 12240"/>
                <a:gd name="T67" fmla="+- 0 1260 5"/>
                <a:gd name="T68" fmla="*/ 1260 h 1836"/>
                <a:gd name="T69" fmla="*/ 10048 w 12240"/>
                <a:gd name="T70" fmla="+- 0 1197 5"/>
                <a:gd name="T71" fmla="*/ 1197 h 1836"/>
                <a:gd name="T72" fmla="*/ 10579 w 12240"/>
                <a:gd name="T73" fmla="+- 0 1159 5"/>
                <a:gd name="T74" fmla="*/ 1159 h 1836"/>
                <a:gd name="T75" fmla="*/ 10946 w 12240"/>
                <a:gd name="T76" fmla="+- 0 1139 5"/>
                <a:gd name="T77" fmla="*/ 1139 h 1836"/>
                <a:gd name="T78" fmla="*/ 11302 w 12240"/>
                <a:gd name="T79" fmla="+- 0 1125 5"/>
                <a:gd name="T80" fmla="*/ 1125 h 1836"/>
                <a:gd name="T81" fmla="*/ 11579 w 12240"/>
                <a:gd name="T82" fmla="+- 0 1120 5"/>
                <a:gd name="T83" fmla="*/ 1120 h 1836"/>
                <a:gd name="T84" fmla="*/ 12240 w 12240"/>
                <a:gd name="T85" fmla="+- 0 1120 5"/>
                <a:gd name="T86" fmla="*/ 1120 h 1836"/>
                <a:gd name="T87" fmla="*/ 12240 w 12240"/>
                <a:gd name="T88" fmla="+- 0 5 5"/>
                <a:gd name="T89" fmla="*/ 5 h 1836"/>
                <a:gd name="T90" fmla="*/ 12240 w 12240"/>
                <a:gd name="T91" fmla="+- 0 1120 5"/>
                <a:gd name="T92" fmla="*/ 1120 h 1836"/>
                <a:gd name="T93" fmla="*/ 11714 w 12240"/>
                <a:gd name="T94" fmla="+- 0 1120 5"/>
                <a:gd name="T95" fmla="*/ 1120 h 1836"/>
                <a:gd name="T96" fmla="*/ 11847 w 12240"/>
                <a:gd name="T97" fmla="+- 0 1120 5"/>
                <a:gd name="T98" fmla="*/ 1120 h 1836"/>
                <a:gd name="T99" fmla="*/ 12043 w 12240"/>
                <a:gd name="T100" fmla="+- 0 1124 5"/>
                <a:gd name="T101" fmla="*/ 1124 h 1836"/>
                <a:gd name="T102" fmla="*/ 12240 w 12240"/>
                <a:gd name="T103" fmla="+- 0 1131 5"/>
                <a:gd name="T104" fmla="*/ 1131 h 1836"/>
                <a:gd name="T105" fmla="*/ 12240 w 12240"/>
                <a:gd name="T106" fmla="+- 0 1120 5"/>
                <a:gd name="T107" fmla="*/ 1120 h 1836"/>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Lst>
              <a:rect l="0" t="0" r="r" b="b"/>
              <a:pathLst>
                <a:path w="12240" h="1836">
                  <a:moveTo>
                    <a:pt x="12240" y="0"/>
                  </a:moveTo>
                  <a:lnTo>
                    <a:pt x="0" y="0"/>
                  </a:lnTo>
                  <a:lnTo>
                    <a:pt x="0" y="1598"/>
                  </a:lnTo>
                  <a:lnTo>
                    <a:pt x="18" y="1602"/>
                  </a:lnTo>
                  <a:lnTo>
                    <a:pt x="152" y="1631"/>
                  </a:lnTo>
                  <a:lnTo>
                    <a:pt x="288" y="1658"/>
                  </a:lnTo>
                  <a:lnTo>
                    <a:pt x="427" y="1682"/>
                  </a:lnTo>
                  <a:lnTo>
                    <a:pt x="567" y="1705"/>
                  </a:lnTo>
                  <a:lnTo>
                    <a:pt x="709" y="1725"/>
                  </a:lnTo>
                  <a:lnTo>
                    <a:pt x="853" y="1744"/>
                  </a:lnTo>
                  <a:lnTo>
                    <a:pt x="998" y="1761"/>
                  </a:lnTo>
                  <a:lnTo>
                    <a:pt x="1220" y="1782"/>
                  </a:lnTo>
                  <a:lnTo>
                    <a:pt x="1445" y="1800"/>
                  </a:lnTo>
                  <a:lnTo>
                    <a:pt x="1674" y="1814"/>
                  </a:lnTo>
                  <a:lnTo>
                    <a:pt x="1906" y="1825"/>
                  </a:lnTo>
                  <a:lnTo>
                    <a:pt x="2220" y="1833"/>
                  </a:lnTo>
                  <a:lnTo>
                    <a:pt x="2538" y="1836"/>
                  </a:lnTo>
                  <a:lnTo>
                    <a:pt x="2943" y="1831"/>
                  </a:lnTo>
                  <a:lnTo>
                    <a:pt x="3354" y="1819"/>
                  </a:lnTo>
                  <a:lnTo>
                    <a:pt x="3854" y="1796"/>
                  </a:lnTo>
                  <a:lnTo>
                    <a:pt x="4530" y="1751"/>
                  </a:lnTo>
                  <a:lnTo>
                    <a:pt x="5470" y="1670"/>
                  </a:lnTo>
                  <a:lnTo>
                    <a:pt x="9340" y="1255"/>
                  </a:lnTo>
                  <a:lnTo>
                    <a:pt x="10048" y="1192"/>
                  </a:lnTo>
                  <a:lnTo>
                    <a:pt x="10579" y="1154"/>
                  </a:lnTo>
                  <a:lnTo>
                    <a:pt x="10946" y="1134"/>
                  </a:lnTo>
                  <a:lnTo>
                    <a:pt x="11302" y="1120"/>
                  </a:lnTo>
                  <a:lnTo>
                    <a:pt x="11579" y="1115"/>
                  </a:lnTo>
                  <a:lnTo>
                    <a:pt x="12240" y="1115"/>
                  </a:lnTo>
                  <a:lnTo>
                    <a:pt x="12240" y="0"/>
                  </a:lnTo>
                  <a:close/>
                  <a:moveTo>
                    <a:pt x="12240" y="1115"/>
                  </a:moveTo>
                  <a:lnTo>
                    <a:pt x="11714" y="1115"/>
                  </a:lnTo>
                  <a:lnTo>
                    <a:pt x="11847" y="1115"/>
                  </a:lnTo>
                  <a:lnTo>
                    <a:pt x="12043" y="1119"/>
                  </a:lnTo>
                  <a:lnTo>
                    <a:pt x="12240" y="1126"/>
                  </a:lnTo>
                  <a:lnTo>
                    <a:pt x="12240" y="1115"/>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 name="AutoShape 9">
              <a:extLst>
                <a:ext uri="{FF2B5EF4-FFF2-40B4-BE49-F238E27FC236}">
                  <a16:creationId xmlns:a16="http://schemas.microsoft.com/office/drawing/2014/main" id="{BD70B397-4ED2-4EA6-8E47-BDB427F06E6F}"/>
                </a:ext>
              </a:extLst>
            </p:cNvPr>
            <p:cNvSpPr>
              <a:spLocks/>
            </p:cNvSpPr>
            <p:nvPr/>
          </p:nvSpPr>
          <p:spPr bwMode="auto">
            <a:xfrm>
              <a:off x="0" y="-39"/>
              <a:ext cx="12240" cy="1722"/>
            </a:xfrm>
            <a:custGeom>
              <a:avLst/>
              <a:gdLst>
                <a:gd name="T0" fmla="*/ 12240 w 12240"/>
                <a:gd name="T1" fmla="*/ 0 h 1683"/>
                <a:gd name="T2" fmla="*/ 0 w 12240"/>
                <a:gd name="T3" fmla="*/ 0 h 1683"/>
                <a:gd name="T4" fmla="*/ 0 w 12240"/>
                <a:gd name="T5" fmla="*/ 1445 h 1683"/>
                <a:gd name="T6" fmla="*/ 18 w 12240"/>
                <a:gd name="T7" fmla="*/ 1449 h 1683"/>
                <a:gd name="T8" fmla="*/ 152 w 12240"/>
                <a:gd name="T9" fmla="*/ 1478 h 1683"/>
                <a:gd name="T10" fmla="*/ 288 w 12240"/>
                <a:gd name="T11" fmla="*/ 1505 h 1683"/>
                <a:gd name="T12" fmla="*/ 427 w 12240"/>
                <a:gd name="T13" fmla="*/ 1529 h 1683"/>
                <a:gd name="T14" fmla="*/ 567 w 12240"/>
                <a:gd name="T15" fmla="*/ 1552 h 1683"/>
                <a:gd name="T16" fmla="*/ 709 w 12240"/>
                <a:gd name="T17" fmla="*/ 1572 h 1683"/>
                <a:gd name="T18" fmla="*/ 853 w 12240"/>
                <a:gd name="T19" fmla="*/ 1591 h 1683"/>
                <a:gd name="T20" fmla="*/ 998 w 12240"/>
                <a:gd name="T21" fmla="*/ 1608 h 1683"/>
                <a:gd name="T22" fmla="*/ 1220 w 12240"/>
                <a:gd name="T23" fmla="*/ 1630 h 1683"/>
                <a:gd name="T24" fmla="*/ 1445 w 12240"/>
                <a:gd name="T25" fmla="*/ 1647 h 1683"/>
                <a:gd name="T26" fmla="*/ 1674 w 12240"/>
                <a:gd name="T27" fmla="*/ 1661 h 1683"/>
                <a:gd name="T28" fmla="*/ 1906 w 12240"/>
                <a:gd name="T29" fmla="*/ 1672 h 1683"/>
                <a:gd name="T30" fmla="*/ 2220 w 12240"/>
                <a:gd name="T31" fmla="*/ 1680 h 1683"/>
                <a:gd name="T32" fmla="*/ 2538 w 12240"/>
                <a:gd name="T33" fmla="*/ 1683 h 1683"/>
                <a:gd name="T34" fmla="*/ 2943 w 12240"/>
                <a:gd name="T35" fmla="*/ 1678 h 1683"/>
                <a:gd name="T36" fmla="*/ 3354 w 12240"/>
                <a:gd name="T37" fmla="*/ 1667 h 1683"/>
                <a:gd name="T38" fmla="*/ 3854 w 12240"/>
                <a:gd name="T39" fmla="*/ 1643 h 1683"/>
                <a:gd name="T40" fmla="*/ 4530 w 12240"/>
                <a:gd name="T41" fmla="*/ 1598 h 1683"/>
                <a:gd name="T42" fmla="*/ 5470 w 12240"/>
                <a:gd name="T43" fmla="*/ 1517 h 1683"/>
                <a:gd name="T44" fmla="*/ 9340 w 12240"/>
                <a:gd name="T45" fmla="*/ 1102 h 1683"/>
                <a:gd name="T46" fmla="*/ 10048 w 12240"/>
                <a:gd name="T47" fmla="*/ 1039 h 1683"/>
                <a:gd name="T48" fmla="*/ 10579 w 12240"/>
                <a:gd name="T49" fmla="*/ 1001 h 1683"/>
                <a:gd name="T50" fmla="*/ 10946 w 12240"/>
                <a:gd name="T51" fmla="*/ 981 h 1683"/>
                <a:gd name="T52" fmla="*/ 11302 w 12240"/>
                <a:gd name="T53" fmla="*/ 968 h 1683"/>
                <a:gd name="T54" fmla="*/ 11579 w 12240"/>
                <a:gd name="T55" fmla="*/ 962 h 1683"/>
                <a:gd name="T56" fmla="*/ 12240 w 12240"/>
                <a:gd name="T57" fmla="*/ 962 h 1683"/>
                <a:gd name="T58" fmla="*/ 12240 w 12240"/>
                <a:gd name="T59" fmla="*/ 0 h 1683"/>
                <a:gd name="T60" fmla="*/ 12240 w 12240"/>
                <a:gd name="T61" fmla="*/ 962 h 1683"/>
                <a:gd name="T62" fmla="*/ 11714 w 12240"/>
                <a:gd name="T63" fmla="*/ 962 h 1683"/>
                <a:gd name="T64" fmla="*/ 11847 w 12240"/>
                <a:gd name="T65" fmla="*/ 962 h 1683"/>
                <a:gd name="T66" fmla="*/ 12043 w 12240"/>
                <a:gd name="T67" fmla="*/ 966 h 1683"/>
                <a:gd name="T68" fmla="*/ 12240 w 12240"/>
                <a:gd name="T69" fmla="*/ 973 h 1683"/>
                <a:gd name="T70" fmla="*/ 12240 w 12240"/>
                <a:gd name="T71" fmla="*/ 962 h 1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40" h="1683">
                  <a:moveTo>
                    <a:pt x="12240" y="0"/>
                  </a:moveTo>
                  <a:lnTo>
                    <a:pt x="0" y="0"/>
                  </a:lnTo>
                  <a:lnTo>
                    <a:pt x="0" y="1445"/>
                  </a:lnTo>
                  <a:lnTo>
                    <a:pt x="18" y="1449"/>
                  </a:lnTo>
                  <a:lnTo>
                    <a:pt x="152" y="1478"/>
                  </a:lnTo>
                  <a:lnTo>
                    <a:pt x="288" y="1505"/>
                  </a:lnTo>
                  <a:lnTo>
                    <a:pt x="427" y="1529"/>
                  </a:lnTo>
                  <a:lnTo>
                    <a:pt x="567" y="1552"/>
                  </a:lnTo>
                  <a:lnTo>
                    <a:pt x="709" y="1572"/>
                  </a:lnTo>
                  <a:lnTo>
                    <a:pt x="853" y="1591"/>
                  </a:lnTo>
                  <a:lnTo>
                    <a:pt x="998" y="1608"/>
                  </a:lnTo>
                  <a:lnTo>
                    <a:pt x="1220" y="1630"/>
                  </a:lnTo>
                  <a:lnTo>
                    <a:pt x="1445" y="1647"/>
                  </a:lnTo>
                  <a:lnTo>
                    <a:pt x="1674" y="1661"/>
                  </a:lnTo>
                  <a:lnTo>
                    <a:pt x="1906" y="1672"/>
                  </a:lnTo>
                  <a:lnTo>
                    <a:pt x="2220" y="1680"/>
                  </a:lnTo>
                  <a:lnTo>
                    <a:pt x="2538" y="1683"/>
                  </a:lnTo>
                  <a:lnTo>
                    <a:pt x="2943" y="1678"/>
                  </a:lnTo>
                  <a:lnTo>
                    <a:pt x="3354" y="1667"/>
                  </a:lnTo>
                  <a:lnTo>
                    <a:pt x="3854" y="1643"/>
                  </a:lnTo>
                  <a:lnTo>
                    <a:pt x="4530" y="1598"/>
                  </a:lnTo>
                  <a:lnTo>
                    <a:pt x="5470" y="1517"/>
                  </a:lnTo>
                  <a:lnTo>
                    <a:pt x="9340" y="1102"/>
                  </a:lnTo>
                  <a:lnTo>
                    <a:pt x="10048" y="1039"/>
                  </a:lnTo>
                  <a:lnTo>
                    <a:pt x="10579" y="1001"/>
                  </a:lnTo>
                  <a:lnTo>
                    <a:pt x="10946" y="981"/>
                  </a:lnTo>
                  <a:lnTo>
                    <a:pt x="11302" y="968"/>
                  </a:lnTo>
                  <a:lnTo>
                    <a:pt x="11579" y="962"/>
                  </a:lnTo>
                  <a:lnTo>
                    <a:pt x="12240" y="962"/>
                  </a:lnTo>
                  <a:lnTo>
                    <a:pt x="12240" y="0"/>
                  </a:lnTo>
                  <a:close/>
                  <a:moveTo>
                    <a:pt x="12240" y="962"/>
                  </a:moveTo>
                  <a:lnTo>
                    <a:pt x="11714" y="962"/>
                  </a:lnTo>
                  <a:lnTo>
                    <a:pt x="11847" y="962"/>
                  </a:lnTo>
                  <a:lnTo>
                    <a:pt x="12043" y="966"/>
                  </a:lnTo>
                  <a:lnTo>
                    <a:pt x="12240" y="973"/>
                  </a:lnTo>
                  <a:lnTo>
                    <a:pt x="12240" y="962"/>
                  </a:lnTo>
                  <a:close/>
                </a:path>
              </a:pathLst>
            </a:custGeom>
            <a:solidFill>
              <a:srgbClr val="0C683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 name="AutoShape 8">
              <a:extLst>
                <a:ext uri="{FF2B5EF4-FFF2-40B4-BE49-F238E27FC236}">
                  <a16:creationId xmlns:a16="http://schemas.microsoft.com/office/drawing/2014/main" id="{D500F6EB-0200-4B04-9D4E-BBE06C837661}"/>
                </a:ext>
              </a:extLst>
            </p:cNvPr>
            <p:cNvSpPr>
              <a:spLocks/>
            </p:cNvSpPr>
            <p:nvPr/>
          </p:nvSpPr>
          <p:spPr bwMode="auto">
            <a:xfrm>
              <a:off x="360" y="343"/>
              <a:ext cx="939" cy="939"/>
            </a:xfrm>
            <a:custGeom>
              <a:avLst/>
              <a:gdLst>
                <a:gd name="T0" fmla="+- 0 547 360"/>
                <a:gd name="T1" fmla="*/ T0 w 939"/>
                <a:gd name="T2" fmla="+- 0 1068 343"/>
                <a:gd name="T3" fmla="*/ 1068 h 939"/>
                <a:gd name="T4" fmla="+- 0 360 360"/>
                <a:gd name="T5" fmla="*/ T4 w 939"/>
                <a:gd name="T6" fmla="+- 0 800 343"/>
                <a:gd name="T7" fmla="*/ 800 h 939"/>
                <a:gd name="T8" fmla="+- 0 586 360"/>
                <a:gd name="T9" fmla="*/ T8 w 939"/>
                <a:gd name="T10" fmla="+- 0 1137 343"/>
                <a:gd name="T11" fmla="*/ 1137 h 939"/>
                <a:gd name="T12" fmla="+- 0 828 360"/>
                <a:gd name="T13" fmla="*/ T12 w 939"/>
                <a:gd name="T14" fmla="+- 0 520 343"/>
                <a:gd name="T15" fmla="*/ 520 h 939"/>
                <a:gd name="T16" fmla="+- 0 712 360"/>
                <a:gd name="T17" fmla="*/ T16 w 939"/>
                <a:gd name="T18" fmla="+- 0 400 343"/>
                <a:gd name="T19" fmla="*/ 400 h 939"/>
                <a:gd name="T20" fmla="+- 0 461 360"/>
                <a:gd name="T21" fmla="*/ T20 w 939"/>
                <a:gd name="T22" fmla="+- 0 634 343"/>
                <a:gd name="T23" fmla="*/ 634 h 939"/>
                <a:gd name="T24" fmla="+- 0 483 360"/>
                <a:gd name="T25" fmla="*/ T24 w 939"/>
                <a:gd name="T26" fmla="+- 0 645 343"/>
                <a:gd name="T27" fmla="*/ 645 h 939"/>
                <a:gd name="T28" fmla="+- 0 766 360"/>
                <a:gd name="T29" fmla="*/ T28 w 939"/>
                <a:gd name="T30" fmla="+- 0 434 343"/>
                <a:gd name="T31" fmla="*/ 434 h 939"/>
                <a:gd name="T32" fmla="+- 0 967 360"/>
                <a:gd name="T33" fmla="*/ T32 w 939"/>
                <a:gd name="T34" fmla="+- 0 695 343"/>
                <a:gd name="T35" fmla="*/ 695 h 939"/>
                <a:gd name="T36" fmla="+- 0 900 360"/>
                <a:gd name="T37" fmla="*/ T36 w 939"/>
                <a:gd name="T38" fmla="+- 0 720 343"/>
                <a:gd name="T39" fmla="*/ 720 h 939"/>
                <a:gd name="T40" fmla="+- 0 903 360"/>
                <a:gd name="T41" fmla="*/ T40 w 939"/>
                <a:gd name="T42" fmla="+- 0 618 343"/>
                <a:gd name="T43" fmla="*/ 618 h 939"/>
                <a:gd name="T44" fmla="+- 0 872 360"/>
                <a:gd name="T45" fmla="*/ T44 w 939"/>
                <a:gd name="T46" fmla="+- 0 613 343"/>
                <a:gd name="T47" fmla="*/ 613 h 939"/>
                <a:gd name="T48" fmla="+- 0 865 360"/>
                <a:gd name="T49" fmla="*/ T48 w 939"/>
                <a:gd name="T50" fmla="+- 0 577 343"/>
                <a:gd name="T51" fmla="*/ 577 h 939"/>
                <a:gd name="T52" fmla="+- 0 839 360"/>
                <a:gd name="T53" fmla="*/ T52 w 939"/>
                <a:gd name="T54" fmla="+- 0 559 343"/>
                <a:gd name="T55" fmla="*/ 559 h 939"/>
                <a:gd name="T56" fmla="+- 0 822 360"/>
                <a:gd name="T57" fmla="*/ T56 w 939"/>
                <a:gd name="T58" fmla="+- 0 545 343"/>
                <a:gd name="T59" fmla="*/ 545 h 939"/>
                <a:gd name="T60" fmla="+- 0 795 360"/>
                <a:gd name="T61" fmla="*/ T60 w 939"/>
                <a:gd name="T62" fmla="+- 0 579 343"/>
                <a:gd name="T63" fmla="*/ 579 h 939"/>
                <a:gd name="T64" fmla="+- 0 751 360"/>
                <a:gd name="T65" fmla="*/ T64 w 939"/>
                <a:gd name="T66" fmla="+- 0 611 343"/>
                <a:gd name="T67" fmla="*/ 611 h 939"/>
                <a:gd name="T68" fmla="+- 0 756 360"/>
                <a:gd name="T69" fmla="*/ T68 w 939"/>
                <a:gd name="T70" fmla="+- 0 722 343"/>
                <a:gd name="T71" fmla="*/ 722 h 939"/>
                <a:gd name="T72" fmla="+- 0 706 360"/>
                <a:gd name="T73" fmla="*/ T72 w 939"/>
                <a:gd name="T74" fmla="+- 0 695 343"/>
                <a:gd name="T75" fmla="*/ 695 h 939"/>
                <a:gd name="T76" fmla="+- 0 645 360"/>
                <a:gd name="T77" fmla="*/ T76 w 939"/>
                <a:gd name="T78" fmla="+- 0 707 343"/>
                <a:gd name="T79" fmla="*/ 707 h 939"/>
                <a:gd name="T80" fmla="+- 0 672 360"/>
                <a:gd name="T81" fmla="*/ T80 w 939"/>
                <a:gd name="T82" fmla="+- 0 787 343"/>
                <a:gd name="T83" fmla="*/ 787 h 939"/>
                <a:gd name="T84" fmla="+- 0 666 360"/>
                <a:gd name="T85" fmla="*/ T84 w 939"/>
                <a:gd name="T86" fmla="+- 0 826 343"/>
                <a:gd name="T87" fmla="*/ 826 h 939"/>
                <a:gd name="T88" fmla="+- 0 732 360"/>
                <a:gd name="T89" fmla="*/ T88 w 939"/>
                <a:gd name="T90" fmla="+- 0 874 343"/>
                <a:gd name="T91" fmla="*/ 874 h 939"/>
                <a:gd name="T92" fmla="+- 0 733 360"/>
                <a:gd name="T93" fmla="*/ T92 w 939"/>
                <a:gd name="T94" fmla="+- 0 909 343"/>
                <a:gd name="T95" fmla="*/ 909 h 939"/>
                <a:gd name="T96" fmla="+- 0 804 360"/>
                <a:gd name="T97" fmla="*/ T96 w 939"/>
                <a:gd name="T98" fmla="+- 0 897 343"/>
                <a:gd name="T99" fmla="*/ 897 h 939"/>
                <a:gd name="T100" fmla="+- 0 821 360"/>
                <a:gd name="T101" fmla="*/ T100 w 939"/>
                <a:gd name="T102" fmla="+- 0 895 343"/>
                <a:gd name="T103" fmla="*/ 895 h 939"/>
                <a:gd name="T104" fmla="+- 0 838 360"/>
                <a:gd name="T105" fmla="*/ T104 w 939"/>
                <a:gd name="T106" fmla="+- 0 977 343"/>
                <a:gd name="T107" fmla="*/ 977 h 939"/>
                <a:gd name="T108" fmla="+- 0 837 360"/>
                <a:gd name="T109" fmla="*/ T108 w 939"/>
                <a:gd name="T110" fmla="+- 0 877 343"/>
                <a:gd name="T111" fmla="*/ 877 h 939"/>
                <a:gd name="T112" fmla="+- 0 867 360"/>
                <a:gd name="T113" fmla="*/ T112 w 939"/>
                <a:gd name="T114" fmla="+- 0 895 343"/>
                <a:gd name="T115" fmla="*/ 895 h 939"/>
                <a:gd name="T116" fmla="+- 0 949 360"/>
                <a:gd name="T117" fmla="*/ T116 w 939"/>
                <a:gd name="T118" fmla="+- 0 908 343"/>
                <a:gd name="T119" fmla="*/ 908 h 939"/>
                <a:gd name="T120" fmla="+- 0 923 360"/>
                <a:gd name="T121" fmla="*/ T120 w 939"/>
                <a:gd name="T122" fmla="+- 0 872 343"/>
                <a:gd name="T123" fmla="*/ 872 h 939"/>
                <a:gd name="T124" fmla="+- 0 990 360"/>
                <a:gd name="T125" fmla="*/ T124 w 939"/>
                <a:gd name="T126" fmla="+- 0 824 343"/>
                <a:gd name="T127" fmla="*/ 824 h 939"/>
                <a:gd name="T128" fmla="+- 0 983 360"/>
                <a:gd name="T129" fmla="*/ T128 w 939"/>
                <a:gd name="T130" fmla="+- 0 784 343"/>
                <a:gd name="T131" fmla="*/ 784 h 939"/>
                <a:gd name="T132" fmla="+- 0 1005 360"/>
                <a:gd name="T133" fmla="*/ T132 w 939"/>
                <a:gd name="T134" fmla="+- 0 730 343"/>
                <a:gd name="T135" fmla="*/ 730 h 939"/>
                <a:gd name="T136" fmla="+- 0 1030 360"/>
                <a:gd name="T137" fmla="*/ T136 w 939"/>
                <a:gd name="T138" fmla="+- 0 668 343"/>
                <a:gd name="T139" fmla="*/ 668 h 939"/>
                <a:gd name="T140" fmla="+- 0 1152 360"/>
                <a:gd name="T141" fmla="*/ T140 w 939"/>
                <a:gd name="T142" fmla="+- 0 888 343"/>
                <a:gd name="T143" fmla="*/ 888 h 939"/>
                <a:gd name="T144" fmla="+- 0 906 360"/>
                <a:gd name="T145" fmla="*/ T144 w 939"/>
                <a:gd name="T146" fmla="+- 0 1135 343"/>
                <a:gd name="T147" fmla="*/ 1135 h 939"/>
                <a:gd name="T148" fmla="+- 0 572 360"/>
                <a:gd name="T149" fmla="*/ T148 w 939"/>
                <a:gd name="T150" fmla="+- 0 1019 343"/>
                <a:gd name="T151" fmla="*/ 1019 h 939"/>
                <a:gd name="T152" fmla="+- 0 533 360"/>
                <a:gd name="T153" fmla="*/ T152 w 939"/>
                <a:gd name="T154" fmla="+- 0 667 343"/>
                <a:gd name="T155" fmla="*/ 667 h 939"/>
                <a:gd name="T156" fmla="+- 0 830 360"/>
                <a:gd name="T157" fmla="*/ T156 w 939"/>
                <a:gd name="T158" fmla="+- 0 482 343"/>
                <a:gd name="T159" fmla="*/ 482 h 939"/>
                <a:gd name="T160" fmla="+- 0 1127 360"/>
                <a:gd name="T161" fmla="*/ T160 w 939"/>
                <a:gd name="T162" fmla="+- 0 667 343"/>
                <a:gd name="T163" fmla="*/ 667 h 939"/>
                <a:gd name="T164" fmla="+- 0 1127 360"/>
                <a:gd name="T165" fmla="*/ T164 w 939"/>
                <a:gd name="T166" fmla="+- 0 612 343"/>
                <a:gd name="T167" fmla="*/ 612 h 939"/>
                <a:gd name="T168" fmla="+- 0 902 360"/>
                <a:gd name="T169" fmla="*/ T168 w 939"/>
                <a:gd name="T170" fmla="+- 0 462 343"/>
                <a:gd name="T171" fmla="*/ 462 h 939"/>
                <a:gd name="T172" fmla="+- 0 576 360"/>
                <a:gd name="T173" fmla="*/ T172 w 939"/>
                <a:gd name="T174" fmla="+- 0 559 343"/>
                <a:gd name="T175" fmla="*/ 559 h 939"/>
                <a:gd name="T176" fmla="+- 0 479 360"/>
                <a:gd name="T177" fmla="*/ T176 w 939"/>
                <a:gd name="T178" fmla="+- 0 885 343"/>
                <a:gd name="T179" fmla="*/ 885 h 939"/>
                <a:gd name="T180" fmla="+- 0 690 360"/>
                <a:gd name="T181" fmla="*/ T180 w 939"/>
                <a:gd name="T182" fmla="+- 0 1143 343"/>
                <a:gd name="T183" fmla="*/ 1143 h 939"/>
                <a:gd name="T184" fmla="+- 0 969 360"/>
                <a:gd name="T185" fmla="*/ T184 w 939"/>
                <a:gd name="T186" fmla="+- 0 1143 343"/>
                <a:gd name="T187" fmla="*/ 1143 h 939"/>
                <a:gd name="T188" fmla="+- 0 1181 360"/>
                <a:gd name="T189" fmla="*/ T188 w 939"/>
                <a:gd name="T190" fmla="+- 0 885 343"/>
                <a:gd name="T191" fmla="*/ 885 h 939"/>
                <a:gd name="T192" fmla="+- 0 1176 360"/>
                <a:gd name="T193" fmla="*/ T192 w 939"/>
                <a:gd name="T194" fmla="+- 0 981 343"/>
                <a:gd name="T195" fmla="*/ 981 h 939"/>
                <a:gd name="T196" fmla="+- 0 893 360"/>
                <a:gd name="T197" fmla="*/ T196 w 939"/>
                <a:gd name="T198" fmla="+- 0 1192 343"/>
                <a:gd name="T199" fmla="*/ 1192 h 939"/>
                <a:gd name="T200" fmla="+- 0 1064 360"/>
                <a:gd name="T201" fmla="*/ T200 w 939"/>
                <a:gd name="T202" fmla="+- 0 1157 343"/>
                <a:gd name="T203" fmla="*/ 1157 h 939"/>
                <a:gd name="T204" fmla="+- 0 1245 360"/>
                <a:gd name="T205" fmla="*/ T204 w 939"/>
                <a:gd name="T206" fmla="+- 0 845 343"/>
                <a:gd name="T207" fmla="*/ 845 h 939"/>
                <a:gd name="T208" fmla="+- 0 1133 360"/>
                <a:gd name="T209" fmla="*/ T208 w 939"/>
                <a:gd name="T210" fmla="+- 0 539 343"/>
                <a:gd name="T211" fmla="*/ 539 h 939"/>
                <a:gd name="T212" fmla="+- 0 859 360"/>
                <a:gd name="T213" fmla="*/ T212 w 939"/>
                <a:gd name="T214" fmla="+- 0 428 343"/>
                <a:gd name="T215" fmla="*/ 428 h 939"/>
                <a:gd name="T216" fmla="+- 0 1157 360"/>
                <a:gd name="T217" fmla="*/ T216 w 939"/>
                <a:gd name="T218" fmla="+- 0 616 343"/>
                <a:gd name="T219" fmla="*/ 616 h 9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Lst>
              <a:rect l="0" t="0" r="r" b="b"/>
              <a:pathLst>
                <a:path w="939" h="939">
                  <a:moveTo>
                    <a:pt x="440" y="855"/>
                  </a:moveTo>
                  <a:lnTo>
                    <a:pt x="369" y="840"/>
                  </a:lnTo>
                  <a:lnTo>
                    <a:pt x="302" y="813"/>
                  </a:lnTo>
                  <a:lnTo>
                    <a:pt x="241" y="775"/>
                  </a:lnTo>
                  <a:lnTo>
                    <a:pt x="187" y="725"/>
                  </a:lnTo>
                  <a:lnTo>
                    <a:pt x="143" y="666"/>
                  </a:lnTo>
                  <a:lnTo>
                    <a:pt x="111" y="601"/>
                  </a:lnTo>
                  <a:lnTo>
                    <a:pt x="91" y="531"/>
                  </a:lnTo>
                  <a:lnTo>
                    <a:pt x="84" y="457"/>
                  </a:lnTo>
                  <a:lnTo>
                    <a:pt x="0" y="457"/>
                  </a:lnTo>
                  <a:lnTo>
                    <a:pt x="57" y="585"/>
                  </a:lnTo>
                  <a:lnTo>
                    <a:pt x="94" y="657"/>
                  </a:lnTo>
                  <a:lnTo>
                    <a:pt x="125" y="701"/>
                  </a:lnTo>
                  <a:lnTo>
                    <a:pt x="167" y="743"/>
                  </a:lnTo>
                  <a:lnTo>
                    <a:pt x="226" y="794"/>
                  </a:lnTo>
                  <a:lnTo>
                    <a:pt x="291" y="836"/>
                  </a:lnTo>
                  <a:lnTo>
                    <a:pt x="362" y="866"/>
                  </a:lnTo>
                  <a:lnTo>
                    <a:pt x="437" y="882"/>
                  </a:lnTo>
                  <a:lnTo>
                    <a:pt x="440" y="855"/>
                  </a:lnTo>
                  <a:moveTo>
                    <a:pt x="468" y="177"/>
                  </a:moveTo>
                  <a:lnTo>
                    <a:pt x="468" y="178"/>
                  </a:lnTo>
                  <a:lnTo>
                    <a:pt x="468" y="177"/>
                  </a:lnTo>
                  <a:moveTo>
                    <a:pt x="480" y="0"/>
                  </a:moveTo>
                  <a:lnTo>
                    <a:pt x="352" y="57"/>
                  </a:lnTo>
                  <a:lnTo>
                    <a:pt x="280" y="94"/>
                  </a:lnTo>
                  <a:lnTo>
                    <a:pt x="236" y="125"/>
                  </a:lnTo>
                  <a:lnTo>
                    <a:pt x="193" y="167"/>
                  </a:lnTo>
                  <a:lnTo>
                    <a:pt x="142" y="226"/>
                  </a:lnTo>
                  <a:lnTo>
                    <a:pt x="101" y="291"/>
                  </a:lnTo>
                  <a:lnTo>
                    <a:pt x="71" y="362"/>
                  </a:lnTo>
                  <a:lnTo>
                    <a:pt x="55" y="437"/>
                  </a:lnTo>
                  <a:lnTo>
                    <a:pt x="82" y="440"/>
                  </a:lnTo>
                  <a:lnTo>
                    <a:pt x="97" y="369"/>
                  </a:lnTo>
                  <a:lnTo>
                    <a:pt x="123" y="302"/>
                  </a:lnTo>
                  <a:lnTo>
                    <a:pt x="162" y="241"/>
                  </a:lnTo>
                  <a:lnTo>
                    <a:pt x="212" y="187"/>
                  </a:lnTo>
                  <a:lnTo>
                    <a:pt x="271" y="143"/>
                  </a:lnTo>
                  <a:lnTo>
                    <a:pt x="336" y="111"/>
                  </a:lnTo>
                  <a:lnTo>
                    <a:pt x="406" y="91"/>
                  </a:lnTo>
                  <a:lnTo>
                    <a:pt x="479" y="84"/>
                  </a:lnTo>
                  <a:lnTo>
                    <a:pt x="480" y="0"/>
                  </a:lnTo>
                  <a:moveTo>
                    <a:pt x="670" y="325"/>
                  </a:moveTo>
                  <a:lnTo>
                    <a:pt x="633" y="342"/>
                  </a:lnTo>
                  <a:lnTo>
                    <a:pt x="607" y="352"/>
                  </a:lnTo>
                  <a:lnTo>
                    <a:pt x="590" y="350"/>
                  </a:lnTo>
                  <a:lnTo>
                    <a:pt x="581" y="330"/>
                  </a:lnTo>
                  <a:lnTo>
                    <a:pt x="573" y="336"/>
                  </a:lnTo>
                  <a:lnTo>
                    <a:pt x="557" y="356"/>
                  </a:lnTo>
                  <a:lnTo>
                    <a:pt x="540" y="377"/>
                  </a:lnTo>
                  <a:lnTo>
                    <a:pt x="527" y="385"/>
                  </a:lnTo>
                  <a:lnTo>
                    <a:pt x="523" y="363"/>
                  </a:lnTo>
                  <a:lnTo>
                    <a:pt x="532" y="322"/>
                  </a:lnTo>
                  <a:lnTo>
                    <a:pt x="542" y="282"/>
                  </a:lnTo>
                  <a:lnTo>
                    <a:pt x="543" y="275"/>
                  </a:lnTo>
                  <a:lnTo>
                    <a:pt x="544" y="271"/>
                  </a:lnTo>
                  <a:lnTo>
                    <a:pt x="545" y="265"/>
                  </a:lnTo>
                  <a:lnTo>
                    <a:pt x="532" y="269"/>
                  </a:lnTo>
                  <a:lnTo>
                    <a:pt x="521" y="271"/>
                  </a:lnTo>
                  <a:lnTo>
                    <a:pt x="512" y="270"/>
                  </a:lnTo>
                  <a:lnTo>
                    <a:pt x="507" y="268"/>
                  </a:lnTo>
                  <a:lnTo>
                    <a:pt x="500" y="257"/>
                  </a:lnTo>
                  <a:lnTo>
                    <a:pt x="504" y="240"/>
                  </a:lnTo>
                  <a:lnTo>
                    <a:pt x="504" y="238"/>
                  </a:lnTo>
                  <a:lnTo>
                    <a:pt x="505" y="234"/>
                  </a:lnTo>
                  <a:lnTo>
                    <a:pt x="500" y="234"/>
                  </a:lnTo>
                  <a:lnTo>
                    <a:pt x="494" y="238"/>
                  </a:lnTo>
                  <a:lnTo>
                    <a:pt x="490" y="235"/>
                  </a:lnTo>
                  <a:lnTo>
                    <a:pt x="484" y="229"/>
                  </a:lnTo>
                  <a:lnTo>
                    <a:pt x="479" y="216"/>
                  </a:lnTo>
                  <a:lnTo>
                    <a:pt x="474" y="200"/>
                  </a:lnTo>
                  <a:lnTo>
                    <a:pt x="468" y="179"/>
                  </a:lnTo>
                  <a:lnTo>
                    <a:pt x="467" y="175"/>
                  </a:lnTo>
                  <a:lnTo>
                    <a:pt x="467" y="181"/>
                  </a:lnTo>
                  <a:lnTo>
                    <a:pt x="462" y="202"/>
                  </a:lnTo>
                  <a:lnTo>
                    <a:pt x="457" y="219"/>
                  </a:lnTo>
                  <a:lnTo>
                    <a:pt x="451" y="231"/>
                  </a:lnTo>
                  <a:lnTo>
                    <a:pt x="446" y="238"/>
                  </a:lnTo>
                  <a:lnTo>
                    <a:pt x="442" y="240"/>
                  </a:lnTo>
                  <a:lnTo>
                    <a:pt x="435" y="236"/>
                  </a:lnTo>
                  <a:lnTo>
                    <a:pt x="430" y="236"/>
                  </a:lnTo>
                  <a:lnTo>
                    <a:pt x="436" y="259"/>
                  </a:lnTo>
                  <a:lnTo>
                    <a:pt x="426" y="275"/>
                  </a:lnTo>
                  <a:lnTo>
                    <a:pt x="408" y="274"/>
                  </a:lnTo>
                  <a:lnTo>
                    <a:pt x="391" y="268"/>
                  </a:lnTo>
                  <a:lnTo>
                    <a:pt x="394" y="284"/>
                  </a:lnTo>
                  <a:lnTo>
                    <a:pt x="404" y="324"/>
                  </a:lnTo>
                  <a:lnTo>
                    <a:pt x="412" y="365"/>
                  </a:lnTo>
                  <a:lnTo>
                    <a:pt x="408" y="387"/>
                  </a:lnTo>
                  <a:lnTo>
                    <a:pt x="396" y="379"/>
                  </a:lnTo>
                  <a:lnTo>
                    <a:pt x="378" y="358"/>
                  </a:lnTo>
                  <a:lnTo>
                    <a:pt x="375" y="354"/>
                  </a:lnTo>
                  <a:lnTo>
                    <a:pt x="362" y="338"/>
                  </a:lnTo>
                  <a:lnTo>
                    <a:pt x="355" y="333"/>
                  </a:lnTo>
                  <a:lnTo>
                    <a:pt x="346" y="352"/>
                  </a:lnTo>
                  <a:lnTo>
                    <a:pt x="329" y="354"/>
                  </a:lnTo>
                  <a:lnTo>
                    <a:pt x="303" y="344"/>
                  </a:lnTo>
                  <a:lnTo>
                    <a:pt x="266" y="327"/>
                  </a:lnTo>
                  <a:lnTo>
                    <a:pt x="271" y="337"/>
                  </a:lnTo>
                  <a:lnTo>
                    <a:pt x="285" y="364"/>
                  </a:lnTo>
                  <a:lnTo>
                    <a:pt x="292" y="395"/>
                  </a:lnTo>
                  <a:lnTo>
                    <a:pt x="279" y="419"/>
                  </a:lnTo>
                  <a:lnTo>
                    <a:pt x="282" y="424"/>
                  </a:lnTo>
                  <a:lnTo>
                    <a:pt x="294" y="432"/>
                  </a:lnTo>
                  <a:lnTo>
                    <a:pt x="312" y="444"/>
                  </a:lnTo>
                  <a:lnTo>
                    <a:pt x="330" y="460"/>
                  </a:lnTo>
                  <a:lnTo>
                    <a:pt x="329" y="466"/>
                  </a:lnTo>
                  <a:lnTo>
                    <a:pt x="321" y="474"/>
                  </a:lnTo>
                  <a:lnTo>
                    <a:pt x="311" y="480"/>
                  </a:lnTo>
                  <a:lnTo>
                    <a:pt x="306" y="483"/>
                  </a:lnTo>
                  <a:lnTo>
                    <a:pt x="324" y="492"/>
                  </a:lnTo>
                  <a:lnTo>
                    <a:pt x="347" y="502"/>
                  </a:lnTo>
                  <a:lnTo>
                    <a:pt x="367" y="510"/>
                  </a:lnTo>
                  <a:lnTo>
                    <a:pt x="375" y="517"/>
                  </a:lnTo>
                  <a:lnTo>
                    <a:pt x="372" y="531"/>
                  </a:lnTo>
                  <a:lnTo>
                    <a:pt x="366" y="546"/>
                  </a:lnTo>
                  <a:lnTo>
                    <a:pt x="357" y="559"/>
                  </a:lnTo>
                  <a:lnTo>
                    <a:pt x="347" y="567"/>
                  </a:lnTo>
                  <a:lnTo>
                    <a:pt x="353" y="567"/>
                  </a:lnTo>
                  <a:lnTo>
                    <a:pt x="373" y="566"/>
                  </a:lnTo>
                  <a:lnTo>
                    <a:pt x="399" y="562"/>
                  </a:lnTo>
                  <a:lnTo>
                    <a:pt x="425" y="555"/>
                  </a:lnTo>
                  <a:lnTo>
                    <a:pt x="429" y="554"/>
                  </a:lnTo>
                  <a:lnTo>
                    <a:pt x="429" y="563"/>
                  </a:lnTo>
                  <a:lnTo>
                    <a:pt x="444" y="554"/>
                  </a:lnTo>
                  <a:lnTo>
                    <a:pt x="453" y="546"/>
                  </a:lnTo>
                  <a:lnTo>
                    <a:pt x="459" y="534"/>
                  </a:lnTo>
                  <a:lnTo>
                    <a:pt x="460" y="534"/>
                  </a:lnTo>
                  <a:lnTo>
                    <a:pt x="461" y="552"/>
                  </a:lnTo>
                  <a:lnTo>
                    <a:pt x="461" y="566"/>
                  </a:lnTo>
                  <a:lnTo>
                    <a:pt x="461" y="597"/>
                  </a:lnTo>
                  <a:lnTo>
                    <a:pt x="459" y="635"/>
                  </a:lnTo>
                  <a:lnTo>
                    <a:pt x="455" y="656"/>
                  </a:lnTo>
                  <a:lnTo>
                    <a:pt x="478" y="634"/>
                  </a:lnTo>
                  <a:lnTo>
                    <a:pt x="477" y="629"/>
                  </a:lnTo>
                  <a:lnTo>
                    <a:pt x="474" y="607"/>
                  </a:lnTo>
                  <a:lnTo>
                    <a:pt x="474" y="577"/>
                  </a:lnTo>
                  <a:lnTo>
                    <a:pt x="475" y="550"/>
                  </a:lnTo>
                  <a:lnTo>
                    <a:pt x="477" y="534"/>
                  </a:lnTo>
                  <a:lnTo>
                    <a:pt x="477" y="533"/>
                  </a:lnTo>
                  <a:lnTo>
                    <a:pt x="483" y="544"/>
                  </a:lnTo>
                  <a:lnTo>
                    <a:pt x="493" y="552"/>
                  </a:lnTo>
                  <a:lnTo>
                    <a:pt x="506" y="561"/>
                  </a:lnTo>
                  <a:lnTo>
                    <a:pt x="507" y="552"/>
                  </a:lnTo>
                  <a:lnTo>
                    <a:pt x="511" y="553"/>
                  </a:lnTo>
                  <a:lnTo>
                    <a:pt x="537" y="560"/>
                  </a:lnTo>
                  <a:lnTo>
                    <a:pt x="563" y="564"/>
                  </a:lnTo>
                  <a:lnTo>
                    <a:pt x="583" y="565"/>
                  </a:lnTo>
                  <a:lnTo>
                    <a:pt x="589" y="565"/>
                  </a:lnTo>
                  <a:lnTo>
                    <a:pt x="578" y="557"/>
                  </a:lnTo>
                  <a:lnTo>
                    <a:pt x="575" y="552"/>
                  </a:lnTo>
                  <a:lnTo>
                    <a:pt x="570" y="544"/>
                  </a:lnTo>
                  <a:lnTo>
                    <a:pt x="565" y="533"/>
                  </a:lnTo>
                  <a:lnTo>
                    <a:pt x="563" y="529"/>
                  </a:lnTo>
                  <a:lnTo>
                    <a:pt x="561" y="515"/>
                  </a:lnTo>
                  <a:lnTo>
                    <a:pt x="569" y="508"/>
                  </a:lnTo>
                  <a:lnTo>
                    <a:pt x="589" y="499"/>
                  </a:lnTo>
                  <a:lnTo>
                    <a:pt x="612" y="490"/>
                  </a:lnTo>
                  <a:lnTo>
                    <a:pt x="630" y="481"/>
                  </a:lnTo>
                  <a:lnTo>
                    <a:pt x="625" y="478"/>
                  </a:lnTo>
                  <a:lnTo>
                    <a:pt x="615" y="472"/>
                  </a:lnTo>
                  <a:lnTo>
                    <a:pt x="607" y="464"/>
                  </a:lnTo>
                  <a:lnTo>
                    <a:pt x="606" y="458"/>
                  </a:lnTo>
                  <a:lnTo>
                    <a:pt x="623" y="441"/>
                  </a:lnTo>
                  <a:lnTo>
                    <a:pt x="641" y="430"/>
                  </a:lnTo>
                  <a:lnTo>
                    <a:pt x="654" y="422"/>
                  </a:lnTo>
                  <a:lnTo>
                    <a:pt x="656" y="417"/>
                  </a:lnTo>
                  <a:lnTo>
                    <a:pt x="643" y="392"/>
                  </a:lnTo>
                  <a:lnTo>
                    <a:pt x="645" y="387"/>
                  </a:lnTo>
                  <a:lnTo>
                    <a:pt x="645" y="385"/>
                  </a:lnTo>
                  <a:lnTo>
                    <a:pt x="651" y="361"/>
                  </a:lnTo>
                  <a:lnTo>
                    <a:pt x="656" y="352"/>
                  </a:lnTo>
                  <a:lnTo>
                    <a:pt x="664" y="335"/>
                  </a:lnTo>
                  <a:lnTo>
                    <a:pt x="670" y="325"/>
                  </a:lnTo>
                  <a:moveTo>
                    <a:pt x="828" y="470"/>
                  </a:moveTo>
                  <a:lnTo>
                    <a:pt x="821" y="398"/>
                  </a:lnTo>
                  <a:lnTo>
                    <a:pt x="801" y="332"/>
                  </a:lnTo>
                  <a:lnTo>
                    <a:pt x="801" y="470"/>
                  </a:lnTo>
                  <a:lnTo>
                    <a:pt x="792" y="545"/>
                  </a:lnTo>
                  <a:lnTo>
                    <a:pt x="767" y="615"/>
                  </a:lnTo>
                  <a:lnTo>
                    <a:pt x="728" y="676"/>
                  </a:lnTo>
                  <a:lnTo>
                    <a:pt x="677" y="728"/>
                  </a:lnTo>
                  <a:lnTo>
                    <a:pt x="615" y="767"/>
                  </a:lnTo>
                  <a:lnTo>
                    <a:pt x="546" y="792"/>
                  </a:lnTo>
                  <a:lnTo>
                    <a:pt x="470" y="800"/>
                  </a:lnTo>
                  <a:lnTo>
                    <a:pt x="394" y="792"/>
                  </a:lnTo>
                  <a:lnTo>
                    <a:pt x="324" y="767"/>
                  </a:lnTo>
                  <a:lnTo>
                    <a:pt x="263" y="728"/>
                  </a:lnTo>
                  <a:lnTo>
                    <a:pt x="212" y="676"/>
                  </a:lnTo>
                  <a:lnTo>
                    <a:pt x="173" y="615"/>
                  </a:lnTo>
                  <a:lnTo>
                    <a:pt x="148" y="545"/>
                  </a:lnTo>
                  <a:lnTo>
                    <a:pt x="139" y="470"/>
                  </a:lnTo>
                  <a:lnTo>
                    <a:pt x="148" y="394"/>
                  </a:lnTo>
                  <a:lnTo>
                    <a:pt x="173" y="324"/>
                  </a:lnTo>
                  <a:lnTo>
                    <a:pt x="212" y="263"/>
                  </a:lnTo>
                  <a:lnTo>
                    <a:pt x="263" y="212"/>
                  </a:lnTo>
                  <a:lnTo>
                    <a:pt x="324" y="173"/>
                  </a:lnTo>
                  <a:lnTo>
                    <a:pt x="394" y="148"/>
                  </a:lnTo>
                  <a:lnTo>
                    <a:pt x="470" y="139"/>
                  </a:lnTo>
                  <a:lnTo>
                    <a:pt x="546" y="148"/>
                  </a:lnTo>
                  <a:lnTo>
                    <a:pt x="615" y="173"/>
                  </a:lnTo>
                  <a:lnTo>
                    <a:pt x="677" y="212"/>
                  </a:lnTo>
                  <a:lnTo>
                    <a:pt x="728" y="263"/>
                  </a:lnTo>
                  <a:lnTo>
                    <a:pt x="767" y="324"/>
                  </a:lnTo>
                  <a:lnTo>
                    <a:pt x="792" y="394"/>
                  </a:lnTo>
                  <a:lnTo>
                    <a:pt x="801" y="470"/>
                  </a:lnTo>
                  <a:lnTo>
                    <a:pt x="801" y="332"/>
                  </a:lnTo>
                  <a:lnTo>
                    <a:pt x="800" y="330"/>
                  </a:lnTo>
                  <a:lnTo>
                    <a:pt x="767" y="269"/>
                  </a:lnTo>
                  <a:lnTo>
                    <a:pt x="723" y="216"/>
                  </a:lnTo>
                  <a:lnTo>
                    <a:pt x="670" y="173"/>
                  </a:lnTo>
                  <a:lnTo>
                    <a:pt x="609" y="140"/>
                  </a:lnTo>
                  <a:lnTo>
                    <a:pt x="607" y="139"/>
                  </a:lnTo>
                  <a:lnTo>
                    <a:pt x="542" y="119"/>
                  </a:lnTo>
                  <a:lnTo>
                    <a:pt x="470" y="111"/>
                  </a:lnTo>
                  <a:lnTo>
                    <a:pt x="398" y="119"/>
                  </a:lnTo>
                  <a:lnTo>
                    <a:pt x="330" y="140"/>
                  </a:lnTo>
                  <a:lnTo>
                    <a:pt x="270" y="173"/>
                  </a:lnTo>
                  <a:lnTo>
                    <a:pt x="216" y="216"/>
                  </a:lnTo>
                  <a:lnTo>
                    <a:pt x="173" y="269"/>
                  </a:lnTo>
                  <a:lnTo>
                    <a:pt x="140" y="330"/>
                  </a:lnTo>
                  <a:lnTo>
                    <a:pt x="119" y="398"/>
                  </a:lnTo>
                  <a:lnTo>
                    <a:pt x="111" y="470"/>
                  </a:lnTo>
                  <a:lnTo>
                    <a:pt x="119" y="542"/>
                  </a:lnTo>
                  <a:lnTo>
                    <a:pt x="140" y="609"/>
                  </a:lnTo>
                  <a:lnTo>
                    <a:pt x="173" y="670"/>
                  </a:lnTo>
                  <a:lnTo>
                    <a:pt x="216" y="723"/>
                  </a:lnTo>
                  <a:lnTo>
                    <a:pt x="270" y="767"/>
                  </a:lnTo>
                  <a:lnTo>
                    <a:pt x="330" y="800"/>
                  </a:lnTo>
                  <a:lnTo>
                    <a:pt x="398" y="821"/>
                  </a:lnTo>
                  <a:lnTo>
                    <a:pt x="470" y="828"/>
                  </a:lnTo>
                  <a:lnTo>
                    <a:pt x="542" y="821"/>
                  </a:lnTo>
                  <a:lnTo>
                    <a:pt x="607" y="800"/>
                  </a:lnTo>
                  <a:lnTo>
                    <a:pt x="609" y="800"/>
                  </a:lnTo>
                  <a:lnTo>
                    <a:pt x="670" y="767"/>
                  </a:lnTo>
                  <a:lnTo>
                    <a:pt x="723" y="723"/>
                  </a:lnTo>
                  <a:lnTo>
                    <a:pt x="767" y="670"/>
                  </a:lnTo>
                  <a:lnTo>
                    <a:pt x="800" y="609"/>
                  </a:lnTo>
                  <a:lnTo>
                    <a:pt x="821" y="542"/>
                  </a:lnTo>
                  <a:lnTo>
                    <a:pt x="828" y="470"/>
                  </a:lnTo>
                  <a:moveTo>
                    <a:pt x="885" y="502"/>
                  </a:moveTo>
                  <a:lnTo>
                    <a:pt x="857" y="499"/>
                  </a:lnTo>
                  <a:lnTo>
                    <a:pt x="843" y="571"/>
                  </a:lnTo>
                  <a:lnTo>
                    <a:pt x="816" y="638"/>
                  </a:lnTo>
                  <a:lnTo>
                    <a:pt x="777" y="699"/>
                  </a:lnTo>
                  <a:lnTo>
                    <a:pt x="728" y="752"/>
                  </a:lnTo>
                  <a:lnTo>
                    <a:pt x="669" y="796"/>
                  </a:lnTo>
                  <a:lnTo>
                    <a:pt x="604" y="829"/>
                  </a:lnTo>
                  <a:lnTo>
                    <a:pt x="533" y="849"/>
                  </a:lnTo>
                  <a:lnTo>
                    <a:pt x="460" y="855"/>
                  </a:lnTo>
                  <a:lnTo>
                    <a:pt x="460" y="939"/>
                  </a:lnTo>
                  <a:lnTo>
                    <a:pt x="588" y="882"/>
                  </a:lnTo>
                  <a:lnTo>
                    <a:pt x="660" y="846"/>
                  </a:lnTo>
                  <a:lnTo>
                    <a:pt x="704" y="814"/>
                  </a:lnTo>
                  <a:lnTo>
                    <a:pt x="746" y="773"/>
                  </a:lnTo>
                  <a:lnTo>
                    <a:pt x="797" y="713"/>
                  </a:lnTo>
                  <a:lnTo>
                    <a:pt x="839" y="648"/>
                  </a:lnTo>
                  <a:lnTo>
                    <a:pt x="869" y="578"/>
                  </a:lnTo>
                  <a:lnTo>
                    <a:pt x="885" y="502"/>
                  </a:lnTo>
                  <a:moveTo>
                    <a:pt x="939" y="482"/>
                  </a:moveTo>
                  <a:lnTo>
                    <a:pt x="882" y="355"/>
                  </a:lnTo>
                  <a:lnTo>
                    <a:pt x="846" y="282"/>
                  </a:lnTo>
                  <a:lnTo>
                    <a:pt x="814" y="238"/>
                  </a:lnTo>
                  <a:lnTo>
                    <a:pt x="773" y="196"/>
                  </a:lnTo>
                  <a:lnTo>
                    <a:pt x="713" y="145"/>
                  </a:lnTo>
                  <a:lnTo>
                    <a:pt x="648" y="103"/>
                  </a:lnTo>
                  <a:lnTo>
                    <a:pt x="578" y="74"/>
                  </a:lnTo>
                  <a:lnTo>
                    <a:pt x="502" y="57"/>
                  </a:lnTo>
                  <a:lnTo>
                    <a:pt x="499" y="85"/>
                  </a:lnTo>
                  <a:lnTo>
                    <a:pt x="571" y="99"/>
                  </a:lnTo>
                  <a:lnTo>
                    <a:pt x="638" y="126"/>
                  </a:lnTo>
                  <a:lnTo>
                    <a:pt x="699" y="165"/>
                  </a:lnTo>
                  <a:lnTo>
                    <a:pt x="752" y="214"/>
                  </a:lnTo>
                  <a:lnTo>
                    <a:pt x="797" y="273"/>
                  </a:lnTo>
                  <a:lnTo>
                    <a:pt x="829" y="339"/>
                  </a:lnTo>
                  <a:lnTo>
                    <a:pt x="849" y="409"/>
                  </a:lnTo>
                  <a:lnTo>
                    <a:pt x="855" y="482"/>
                  </a:lnTo>
                  <a:lnTo>
                    <a:pt x="939" y="48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 name="Freeform 7">
              <a:extLst>
                <a:ext uri="{FF2B5EF4-FFF2-40B4-BE49-F238E27FC236}">
                  <a16:creationId xmlns:a16="http://schemas.microsoft.com/office/drawing/2014/main" id="{3BCAAB90-9E23-45F3-AC1B-E96254BA2B30}"/>
                </a:ext>
              </a:extLst>
            </p:cNvPr>
            <p:cNvSpPr>
              <a:spLocks/>
            </p:cNvSpPr>
            <p:nvPr/>
          </p:nvSpPr>
          <p:spPr bwMode="auto">
            <a:xfrm>
              <a:off x="779" y="1040"/>
              <a:ext cx="84" cy="80"/>
            </a:xfrm>
            <a:custGeom>
              <a:avLst/>
              <a:gdLst>
                <a:gd name="T0" fmla="+- 0 862 779"/>
                <a:gd name="T1" fmla="*/ T0 w 84"/>
                <a:gd name="T2" fmla="+- 0 1071 1041"/>
                <a:gd name="T3" fmla="*/ 1071 h 80"/>
                <a:gd name="T4" fmla="+- 0 836 779"/>
                <a:gd name="T5" fmla="*/ T4 w 84"/>
                <a:gd name="T6" fmla="+- 0 1089 1041"/>
                <a:gd name="T7" fmla="*/ 1089 h 80"/>
                <a:gd name="T8" fmla="+- 0 846 779"/>
                <a:gd name="T9" fmla="*/ T8 w 84"/>
                <a:gd name="T10" fmla="+- 0 1120 1041"/>
                <a:gd name="T11" fmla="*/ 1120 h 80"/>
                <a:gd name="T12" fmla="+- 0 821 779"/>
                <a:gd name="T13" fmla="*/ T12 w 84"/>
                <a:gd name="T14" fmla="+- 0 1101 1041"/>
                <a:gd name="T15" fmla="*/ 1101 h 80"/>
                <a:gd name="T16" fmla="+- 0 795 779"/>
                <a:gd name="T17" fmla="*/ T16 w 84"/>
                <a:gd name="T18" fmla="+- 0 1120 1041"/>
                <a:gd name="T19" fmla="*/ 1120 h 80"/>
                <a:gd name="T20" fmla="+- 0 805 779"/>
                <a:gd name="T21" fmla="*/ T20 w 84"/>
                <a:gd name="T22" fmla="+- 0 1089 1041"/>
                <a:gd name="T23" fmla="*/ 1089 h 80"/>
                <a:gd name="T24" fmla="+- 0 779 779"/>
                <a:gd name="T25" fmla="*/ T24 w 84"/>
                <a:gd name="T26" fmla="+- 0 1071 1041"/>
                <a:gd name="T27" fmla="*/ 1071 h 80"/>
                <a:gd name="T28" fmla="+- 0 811 779"/>
                <a:gd name="T29" fmla="*/ T28 w 84"/>
                <a:gd name="T30" fmla="+- 0 1071 1041"/>
                <a:gd name="T31" fmla="*/ 1071 h 80"/>
                <a:gd name="T32" fmla="+- 0 821 779"/>
                <a:gd name="T33" fmla="*/ T32 w 84"/>
                <a:gd name="T34" fmla="+- 0 1041 1041"/>
                <a:gd name="T35" fmla="*/ 1041 h 80"/>
                <a:gd name="T36" fmla="+- 0 830 779"/>
                <a:gd name="T37" fmla="*/ T36 w 84"/>
                <a:gd name="T38" fmla="+- 0 1071 1041"/>
                <a:gd name="T39" fmla="*/ 1071 h 80"/>
                <a:gd name="T40" fmla="+- 0 862 779"/>
                <a:gd name="T41" fmla="*/ T40 w 84"/>
                <a:gd name="T42" fmla="+- 0 1071 1041"/>
                <a:gd name="T43" fmla="*/ 1071 h 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4" h="80">
                  <a:moveTo>
                    <a:pt x="83" y="30"/>
                  </a:moveTo>
                  <a:lnTo>
                    <a:pt x="57" y="48"/>
                  </a:lnTo>
                  <a:lnTo>
                    <a:pt x="67" y="79"/>
                  </a:lnTo>
                  <a:lnTo>
                    <a:pt x="42" y="60"/>
                  </a:lnTo>
                  <a:lnTo>
                    <a:pt x="16" y="79"/>
                  </a:lnTo>
                  <a:lnTo>
                    <a:pt x="26" y="48"/>
                  </a:lnTo>
                  <a:lnTo>
                    <a:pt x="0" y="30"/>
                  </a:lnTo>
                  <a:lnTo>
                    <a:pt x="32" y="30"/>
                  </a:lnTo>
                  <a:lnTo>
                    <a:pt x="42" y="0"/>
                  </a:lnTo>
                  <a:lnTo>
                    <a:pt x="51" y="30"/>
                  </a:lnTo>
                  <a:lnTo>
                    <a:pt x="83" y="30"/>
                  </a:lnTo>
                  <a:close/>
                </a:path>
              </a:pathLst>
            </a:custGeom>
            <a:noFill/>
            <a:ln w="508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9" name="Picture 8">
              <a:extLst>
                <a:ext uri="{FF2B5EF4-FFF2-40B4-BE49-F238E27FC236}">
                  <a16:creationId xmlns:a16="http://schemas.microsoft.com/office/drawing/2014/main" id="{37CDFC88-7A26-467D-B1ED-83225D9DD2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 y="922"/>
              <a:ext cx="184"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5">
              <a:extLst>
                <a:ext uri="{FF2B5EF4-FFF2-40B4-BE49-F238E27FC236}">
                  <a16:creationId xmlns:a16="http://schemas.microsoft.com/office/drawing/2014/main" id="{A82B8C0D-5039-4AB2-928C-A31784F2F7B0}"/>
                </a:ext>
              </a:extLst>
            </p:cNvPr>
            <p:cNvSpPr>
              <a:spLocks/>
            </p:cNvSpPr>
            <p:nvPr/>
          </p:nvSpPr>
          <p:spPr bwMode="auto">
            <a:xfrm>
              <a:off x="562" y="920"/>
              <a:ext cx="184" cy="171"/>
            </a:xfrm>
            <a:custGeom>
              <a:avLst/>
              <a:gdLst>
                <a:gd name="T0" fmla="+- 0 659 563"/>
                <a:gd name="T1" fmla="*/ T0 w 184"/>
                <a:gd name="T2" fmla="+- 0 955 920"/>
                <a:gd name="T3" fmla="*/ 955 h 171"/>
                <a:gd name="T4" fmla="+- 0 622 563"/>
                <a:gd name="T5" fmla="*/ T4 w 184"/>
                <a:gd name="T6" fmla="+- 0 955 920"/>
                <a:gd name="T7" fmla="*/ 955 h 171"/>
                <a:gd name="T8" fmla="+- 0 611 563"/>
                <a:gd name="T9" fmla="*/ T8 w 184"/>
                <a:gd name="T10" fmla="+- 0 920 920"/>
                <a:gd name="T11" fmla="*/ 920 h 171"/>
                <a:gd name="T12" fmla="+- 0 599 563"/>
                <a:gd name="T13" fmla="*/ T12 w 184"/>
                <a:gd name="T14" fmla="+- 0 955 920"/>
                <a:gd name="T15" fmla="*/ 955 h 171"/>
                <a:gd name="T16" fmla="+- 0 563 563"/>
                <a:gd name="T17" fmla="*/ T16 w 184"/>
                <a:gd name="T18" fmla="+- 0 955 920"/>
                <a:gd name="T19" fmla="*/ 955 h 171"/>
                <a:gd name="T20" fmla="+- 0 592 563"/>
                <a:gd name="T21" fmla="*/ T20 w 184"/>
                <a:gd name="T22" fmla="+- 0 977 920"/>
                <a:gd name="T23" fmla="*/ 977 h 171"/>
                <a:gd name="T24" fmla="+- 0 581 563"/>
                <a:gd name="T25" fmla="*/ T24 w 184"/>
                <a:gd name="T26" fmla="+- 0 1012 920"/>
                <a:gd name="T27" fmla="*/ 1012 h 171"/>
                <a:gd name="T28" fmla="+- 0 611 563"/>
                <a:gd name="T29" fmla="*/ T28 w 184"/>
                <a:gd name="T30" fmla="+- 0 990 920"/>
                <a:gd name="T31" fmla="*/ 990 h 171"/>
                <a:gd name="T32" fmla="+- 0 641 563"/>
                <a:gd name="T33" fmla="*/ T32 w 184"/>
                <a:gd name="T34" fmla="+- 0 1012 920"/>
                <a:gd name="T35" fmla="*/ 1012 h 171"/>
                <a:gd name="T36" fmla="+- 0 634 563"/>
                <a:gd name="T37" fmla="*/ T36 w 184"/>
                <a:gd name="T38" fmla="+- 0 990 920"/>
                <a:gd name="T39" fmla="*/ 990 h 171"/>
                <a:gd name="T40" fmla="+- 0 629 563"/>
                <a:gd name="T41" fmla="*/ T40 w 184"/>
                <a:gd name="T42" fmla="+- 0 977 920"/>
                <a:gd name="T43" fmla="*/ 977 h 171"/>
                <a:gd name="T44" fmla="+- 0 659 563"/>
                <a:gd name="T45" fmla="*/ T44 w 184"/>
                <a:gd name="T46" fmla="+- 0 955 920"/>
                <a:gd name="T47" fmla="*/ 955 h 171"/>
                <a:gd name="T48" fmla="+- 0 746 563"/>
                <a:gd name="T49" fmla="*/ T48 w 184"/>
                <a:gd name="T50" fmla="+- 0 1034 920"/>
                <a:gd name="T51" fmla="*/ 1034 h 171"/>
                <a:gd name="T52" fmla="+- 0 709 563"/>
                <a:gd name="T53" fmla="*/ T52 w 184"/>
                <a:gd name="T54" fmla="+- 0 1034 920"/>
                <a:gd name="T55" fmla="*/ 1034 h 171"/>
                <a:gd name="T56" fmla="+- 0 698 563"/>
                <a:gd name="T57" fmla="*/ T56 w 184"/>
                <a:gd name="T58" fmla="+- 0 999 920"/>
                <a:gd name="T59" fmla="*/ 999 h 171"/>
                <a:gd name="T60" fmla="+- 0 686 563"/>
                <a:gd name="T61" fmla="*/ T60 w 184"/>
                <a:gd name="T62" fmla="+- 0 1034 920"/>
                <a:gd name="T63" fmla="*/ 1034 h 171"/>
                <a:gd name="T64" fmla="+- 0 650 563"/>
                <a:gd name="T65" fmla="*/ T64 w 184"/>
                <a:gd name="T66" fmla="+- 0 1034 920"/>
                <a:gd name="T67" fmla="*/ 1034 h 171"/>
                <a:gd name="T68" fmla="+- 0 679 563"/>
                <a:gd name="T69" fmla="*/ T68 w 184"/>
                <a:gd name="T70" fmla="+- 0 1055 920"/>
                <a:gd name="T71" fmla="*/ 1055 h 171"/>
                <a:gd name="T72" fmla="+- 0 668 563"/>
                <a:gd name="T73" fmla="*/ T72 w 184"/>
                <a:gd name="T74" fmla="+- 0 1090 920"/>
                <a:gd name="T75" fmla="*/ 1090 h 171"/>
                <a:gd name="T76" fmla="+- 0 698 563"/>
                <a:gd name="T77" fmla="*/ T76 w 184"/>
                <a:gd name="T78" fmla="+- 0 1069 920"/>
                <a:gd name="T79" fmla="*/ 1069 h 171"/>
                <a:gd name="T80" fmla="+- 0 728 563"/>
                <a:gd name="T81" fmla="*/ T80 w 184"/>
                <a:gd name="T82" fmla="+- 0 1090 920"/>
                <a:gd name="T83" fmla="*/ 1090 h 171"/>
                <a:gd name="T84" fmla="+- 0 721 563"/>
                <a:gd name="T85" fmla="*/ T84 w 184"/>
                <a:gd name="T86" fmla="+- 0 1069 920"/>
                <a:gd name="T87" fmla="*/ 1069 h 171"/>
                <a:gd name="T88" fmla="+- 0 716 563"/>
                <a:gd name="T89" fmla="*/ T88 w 184"/>
                <a:gd name="T90" fmla="+- 0 1055 920"/>
                <a:gd name="T91" fmla="*/ 1055 h 171"/>
                <a:gd name="T92" fmla="+- 0 746 563"/>
                <a:gd name="T93" fmla="*/ T92 w 184"/>
                <a:gd name="T94" fmla="+- 0 1034 920"/>
                <a:gd name="T95" fmla="*/ 1034 h 1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184" h="171">
                  <a:moveTo>
                    <a:pt x="96" y="35"/>
                  </a:moveTo>
                  <a:lnTo>
                    <a:pt x="59" y="35"/>
                  </a:lnTo>
                  <a:lnTo>
                    <a:pt x="48" y="0"/>
                  </a:lnTo>
                  <a:lnTo>
                    <a:pt x="36" y="35"/>
                  </a:lnTo>
                  <a:lnTo>
                    <a:pt x="0" y="35"/>
                  </a:lnTo>
                  <a:lnTo>
                    <a:pt x="29" y="57"/>
                  </a:lnTo>
                  <a:lnTo>
                    <a:pt x="18" y="92"/>
                  </a:lnTo>
                  <a:lnTo>
                    <a:pt x="48" y="70"/>
                  </a:lnTo>
                  <a:lnTo>
                    <a:pt x="78" y="92"/>
                  </a:lnTo>
                  <a:lnTo>
                    <a:pt x="71" y="70"/>
                  </a:lnTo>
                  <a:lnTo>
                    <a:pt x="66" y="57"/>
                  </a:lnTo>
                  <a:lnTo>
                    <a:pt x="96" y="35"/>
                  </a:lnTo>
                  <a:moveTo>
                    <a:pt x="183" y="114"/>
                  </a:moveTo>
                  <a:lnTo>
                    <a:pt x="146" y="114"/>
                  </a:lnTo>
                  <a:lnTo>
                    <a:pt x="135" y="79"/>
                  </a:lnTo>
                  <a:lnTo>
                    <a:pt x="123" y="114"/>
                  </a:lnTo>
                  <a:lnTo>
                    <a:pt x="87" y="114"/>
                  </a:lnTo>
                  <a:lnTo>
                    <a:pt x="116" y="135"/>
                  </a:lnTo>
                  <a:lnTo>
                    <a:pt x="105" y="170"/>
                  </a:lnTo>
                  <a:lnTo>
                    <a:pt x="135" y="149"/>
                  </a:lnTo>
                  <a:lnTo>
                    <a:pt x="165" y="170"/>
                  </a:lnTo>
                  <a:lnTo>
                    <a:pt x="158" y="149"/>
                  </a:lnTo>
                  <a:lnTo>
                    <a:pt x="153" y="135"/>
                  </a:lnTo>
                  <a:lnTo>
                    <a:pt x="183" y="11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 name="Text Box 4">
              <a:extLst>
                <a:ext uri="{FF2B5EF4-FFF2-40B4-BE49-F238E27FC236}">
                  <a16:creationId xmlns:a16="http://schemas.microsoft.com/office/drawing/2014/main" id="{4B6B09BA-453C-4C22-9845-1163B096A398}"/>
                </a:ext>
              </a:extLst>
            </p:cNvPr>
            <p:cNvSpPr txBox="1">
              <a:spLocks noChangeArrowheads="1"/>
            </p:cNvSpPr>
            <p:nvPr/>
          </p:nvSpPr>
          <p:spPr bwMode="auto">
            <a:xfrm>
              <a:off x="1598" y="322"/>
              <a:ext cx="3007"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15000"/>
                </a:lnSpc>
                <a:spcBef>
                  <a:spcPts val="415"/>
                </a:spcBef>
                <a:spcAft>
                  <a:spcPts val="1000"/>
                </a:spcAft>
              </a:pPr>
              <a:r>
                <a:rPr lang="en-US" sz="1900" b="1">
                  <a:solidFill>
                    <a:srgbClr val="FFFFFF"/>
                  </a:solidFill>
                  <a:effectLst/>
                  <a:latin typeface="Calibri" panose="020F0502020204030204" pitchFamily="34" charset="0"/>
                  <a:ea typeface="Calibri" panose="020F0502020204030204" pitchFamily="34" charset="0"/>
                </a:rPr>
                <a:t>Northern Border</a:t>
              </a:r>
              <a:endParaRPr lang="en-US" sz="1100">
                <a:solidFill>
                  <a:srgbClr val="000000"/>
                </a:solidFill>
                <a:effectLst/>
                <a:latin typeface="Calibri" panose="020F0502020204030204" pitchFamily="34" charset="0"/>
                <a:ea typeface="Calibri" panose="020F0502020204030204" pitchFamily="34" charset="0"/>
              </a:endParaRPr>
            </a:p>
          </p:txBody>
        </p:sp>
        <p:sp>
          <p:nvSpPr>
            <p:cNvPr id="12" name="Text Box 3">
              <a:extLst>
                <a:ext uri="{FF2B5EF4-FFF2-40B4-BE49-F238E27FC236}">
                  <a16:creationId xmlns:a16="http://schemas.microsoft.com/office/drawing/2014/main" id="{7C496376-8938-4F72-9D17-65FF7330B734}"/>
                </a:ext>
              </a:extLst>
            </p:cNvPr>
            <p:cNvSpPr txBox="1">
              <a:spLocks noChangeArrowheads="1"/>
            </p:cNvSpPr>
            <p:nvPr/>
          </p:nvSpPr>
          <p:spPr bwMode="auto">
            <a:xfrm>
              <a:off x="1598" y="701"/>
              <a:ext cx="4001"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15000"/>
                </a:lnSpc>
                <a:spcBef>
                  <a:spcPts val="415"/>
                </a:spcBef>
                <a:spcAft>
                  <a:spcPts val="1000"/>
                </a:spcAft>
              </a:pPr>
              <a:r>
                <a:rPr lang="en-US" sz="1900" b="1">
                  <a:solidFill>
                    <a:srgbClr val="FFFFFF"/>
                  </a:solidFill>
                  <a:effectLst/>
                  <a:latin typeface="Calibri" panose="020F0502020204030204" pitchFamily="34" charset="0"/>
                  <a:ea typeface="Calibri" panose="020F0502020204030204" pitchFamily="34" charset="0"/>
                </a:rPr>
                <a:t>Regional Commission</a:t>
              </a:r>
              <a:endParaRPr lang="en-US" sz="1100">
                <a:solidFill>
                  <a:srgbClr val="000000"/>
                </a:solidFill>
                <a:effectLst/>
                <a:latin typeface="Calibri" panose="020F0502020204030204" pitchFamily="34" charset="0"/>
                <a:ea typeface="Calibri" panose="020F0502020204030204" pitchFamily="34" charset="0"/>
              </a:endParaRPr>
            </a:p>
          </p:txBody>
        </p:sp>
      </p:grpSp>
      <p:sp>
        <p:nvSpPr>
          <p:cNvPr id="2" name="Title 1">
            <a:extLst>
              <a:ext uri="{FF2B5EF4-FFF2-40B4-BE49-F238E27FC236}">
                <a16:creationId xmlns:a16="http://schemas.microsoft.com/office/drawing/2014/main" id="{B2A95C40-4BEC-4FF4-9F5A-A6A786967D8B}"/>
              </a:ext>
            </a:extLst>
          </p:cNvPr>
          <p:cNvSpPr>
            <a:spLocks noGrp="1"/>
          </p:cNvSpPr>
          <p:nvPr>
            <p:ph type="ctrTitle"/>
          </p:nvPr>
        </p:nvSpPr>
        <p:spPr>
          <a:xfrm>
            <a:off x="559795" y="1353758"/>
            <a:ext cx="11220296" cy="746506"/>
          </a:xfrm>
        </p:spPr>
        <p:txBody>
          <a:bodyPr>
            <a:normAutofit/>
          </a:bodyPr>
          <a:lstStyle/>
          <a:p>
            <a:pPr>
              <a:lnSpc>
                <a:spcPct val="120000"/>
              </a:lnSpc>
            </a:pPr>
            <a:r>
              <a:rPr lang="en-US" sz="4000" b="1">
                <a:latin typeface="Verdana"/>
                <a:ea typeface="Verdana"/>
              </a:rPr>
              <a:t>Budget Table</a:t>
            </a:r>
            <a:endParaRPr lang="en-US" sz="4000" b="1">
              <a:latin typeface="Verdana" panose="020B0604030504040204" pitchFamily="34" charset="0"/>
              <a:ea typeface="Verdana" panose="020B0604030504040204" pitchFamily="34" charset="0"/>
            </a:endParaRPr>
          </a:p>
        </p:txBody>
      </p:sp>
      <p:pic>
        <p:nvPicPr>
          <p:cNvPr id="13" name="Picture 12">
            <a:extLst>
              <a:ext uri="{FF2B5EF4-FFF2-40B4-BE49-F238E27FC236}">
                <a16:creationId xmlns:a16="http://schemas.microsoft.com/office/drawing/2014/main" id="{DD3438ED-5E42-4C24-B2C5-B49D5BB08A6E}"/>
              </a:ext>
            </a:extLst>
          </p:cNvPr>
          <p:cNvPicPr>
            <a:picLocks noChangeAspect="1"/>
          </p:cNvPicPr>
          <p:nvPr/>
        </p:nvPicPr>
        <p:blipFill>
          <a:blip r:embed="rId4"/>
          <a:stretch>
            <a:fillRect/>
          </a:stretch>
        </p:blipFill>
        <p:spPr>
          <a:xfrm>
            <a:off x="358587" y="2113103"/>
            <a:ext cx="11526859" cy="609685"/>
          </a:xfrm>
          <a:prstGeom prst="rect">
            <a:avLst/>
          </a:prstGeom>
        </p:spPr>
      </p:pic>
      <p:sp>
        <p:nvSpPr>
          <p:cNvPr id="15" name="TextBox 14">
            <a:extLst>
              <a:ext uri="{FF2B5EF4-FFF2-40B4-BE49-F238E27FC236}">
                <a16:creationId xmlns:a16="http://schemas.microsoft.com/office/drawing/2014/main" id="{0F66B347-1EF2-4D2A-99E5-A0A44219200E}"/>
              </a:ext>
            </a:extLst>
          </p:cNvPr>
          <p:cNvSpPr txBox="1"/>
          <p:nvPr/>
        </p:nvSpPr>
        <p:spPr>
          <a:xfrm>
            <a:off x="42286" y="2977259"/>
            <a:ext cx="12084470" cy="2308324"/>
          </a:xfrm>
          <a:prstGeom prst="rect">
            <a:avLst/>
          </a:prstGeom>
          <a:noFill/>
        </p:spPr>
        <p:txBody>
          <a:bodyPr wrap="square" lIns="91440" tIns="45720" rIns="91440" bIns="45720" anchor="t">
            <a:spAutoFit/>
          </a:bodyPr>
          <a:lstStyle/>
          <a:p>
            <a:pPr lvl="1"/>
            <a:r>
              <a:rPr lang="en-US" sz="2400" b="1">
                <a:latin typeface="Verdana"/>
                <a:ea typeface="Verdana"/>
                <a:cs typeface="Times New Roman"/>
              </a:rPr>
              <a:t>Budget Table Reminders:</a:t>
            </a:r>
            <a:endParaRPr lang="en-US" sz="2400" b="1">
              <a:latin typeface="Verdana" panose="020B0604030504040204" pitchFamily="34" charset="0"/>
              <a:ea typeface="Verdana" panose="020B0604030504040204" pitchFamily="34" charset="0"/>
              <a:cs typeface="Times New Roman" panose="02020603050405020304" pitchFamily="18" charset="0"/>
            </a:endParaRPr>
          </a:p>
          <a:p>
            <a:pPr marL="800100" lvl="1" indent="-342900">
              <a:buFont typeface="Arial"/>
              <a:buChar char="•"/>
            </a:pPr>
            <a:r>
              <a:rPr lang="en-US" sz="2400">
                <a:latin typeface="Verdana"/>
                <a:ea typeface="Verdana"/>
                <a:cs typeface="Times New Roman"/>
              </a:rPr>
              <a:t>80</a:t>
            </a:r>
            <a:r>
              <a:rPr lang="en-US" sz="2400">
                <a:effectLst/>
                <a:latin typeface="Verdana"/>
                <a:ea typeface="Verdana"/>
                <a:cs typeface="Times New Roman"/>
              </a:rPr>
              <a:t>% Federal Funding Ceiling – calculated on total project costs</a:t>
            </a:r>
            <a:r>
              <a:rPr lang="en-US" sz="2400">
                <a:latin typeface="Verdana"/>
                <a:ea typeface="Verdana"/>
                <a:cs typeface="Times New Roman"/>
              </a:rPr>
              <a:t>  </a:t>
            </a:r>
            <a:endParaRPr lang="en-US" sz="2400">
              <a:latin typeface="Verdana" panose="020B0604030504040204" pitchFamily="34" charset="0"/>
              <a:ea typeface="Verdana" panose="020B0604030504040204" pitchFamily="34" charset="0"/>
              <a:cs typeface="Times New Roman" panose="02020603050405020304" pitchFamily="18" charset="0"/>
            </a:endParaRPr>
          </a:p>
          <a:p>
            <a:pPr marL="800100" lvl="1" indent="-342900">
              <a:buFont typeface="Arial"/>
              <a:buChar char="•"/>
            </a:pPr>
            <a:r>
              <a:rPr lang="en-US" sz="2400">
                <a:effectLst/>
                <a:latin typeface="Verdana"/>
                <a:ea typeface="Verdana"/>
                <a:cs typeface="Times New Roman"/>
              </a:rPr>
              <a:t>Applicant minimum required match – calculated on NBRC requested amount</a:t>
            </a:r>
            <a:endParaRPr lang="en-US" sz="2400">
              <a:latin typeface="Verdana" panose="020B0604030504040204" pitchFamily="34" charset="0"/>
              <a:ea typeface="Verdana" panose="020B0604030504040204" pitchFamily="34" charset="0"/>
              <a:cs typeface="Times New Roman" panose="02020603050405020304" pitchFamily="18" charset="0"/>
            </a:endParaRPr>
          </a:p>
          <a:p>
            <a:pPr marL="800100" lvl="1" indent="-342900">
              <a:buFont typeface="Arial"/>
              <a:buChar char="•"/>
            </a:pPr>
            <a:r>
              <a:rPr lang="en-US" sz="2400">
                <a:effectLst/>
                <a:latin typeface="Verdana"/>
                <a:ea typeface="Verdana"/>
                <a:cs typeface="Times New Roman"/>
              </a:rPr>
              <a:t>ARPA</a:t>
            </a:r>
            <a:r>
              <a:rPr lang="en-US" sz="2400">
                <a:latin typeface="Verdana"/>
                <a:ea typeface="Verdana"/>
                <a:cs typeface="Times New Roman"/>
              </a:rPr>
              <a:t> funds</a:t>
            </a:r>
            <a:r>
              <a:rPr lang="en-US" sz="2400" b="1" i="1">
                <a:effectLst/>
                <a:latin typeface="Verdana"/>
                <a:ea typeface="Verdana"/>
                <a:cs typeface="Times New Roman"/>
              </a:rPr>
              <a:t> </a:t>
            </a:r>
            <a:r>
              <a:rPr lang="en-US" sz="2400">
                <a:effectLst/>
                <a:latin typeface="Verdana"/>
                <a:ea typeface="Verdana"/>
                <a:cs typeface="Times New Roman"/>
              </a:rPr>
              <a:t>considered federal source</a:t>
            </a:r>
            <a:r>
              <a:rPr lang="en-US" sz="2400">
                <a:latin typeface="Verdana"/>
                <a:ea typeface="Verdana"/>
                <a:cs typeface="Times New Roman"/>
              </a:rPr>
              <a:t>; </a:t>
            </a:r>
            <a:r>
              <a:rPr lang="en-US" sz="2400">
                <a:effectLst/>
                <a:latin typeface="Verdana"/>
                <a:ea typeface="Verdana"/>
                <a:cs typeface="Times New Roman"/>
              </a:rPr>
              <a:t>CDBG and loans </a:t>
            </a:r>
            <a:r>
              <a:rPr lang="en-US" sz="2400" b="1" i="1">
                <a:effectLst/>
                <a:latin typeface="Verdana"/>
                <a:ea typeface="Verdana"/>
                <a:cs typeface="Times New Roman"/>
              </a:rPr>
              <a:t>are not </a:t>
            </a:r>
            <a:r>
              <a:rPr lang="en-US" sz="2400">
                <a:effectLst/>
                <a:latin typeface="Verdana"/>
                <a:ea typeface="Verdana"/>
                <a:cs typeface="Times New Roman"/>
              </a:rPr>
              <a:t>considered a federal source</a:t>
            </a:r>
            <a:endParaRPr lang="en-US" sz="2400">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267368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B3AF801-4A3C-4877-945E-FF86030D2349}"/>
              </a:ext>
            </a:extLst>
          </p:cNvPr>
          <p:cNvGrpSpPr>
            <a:grpSpLocks/>
          </p:cNvGrpSpPr>
          <p:nvPr/>
        </p:nvGrpSpPr>
        <p:grpSpPr bwMode="auto">
          <a:xfrm>
            <a:off x="-1" y="0"/>
            <a:ext cx="12192000" cy="1340919"/>
            <a:chOff x="0" y="-39"/>
            <a:chExt cx="12240" cy="1880"/>
          </a:xfrm>
        </p:grpSpPr>
        <p:sp>
          <p:nvSpPr>
            <p:cNvPr id="5" name="AutoShape 10">
              <a:extLst>
                <a:ext uri="{FF2B5EF4-FFF2-40B4-BE49-F238E27FC236}">
                  <a16:creationId xmlns:a16="http://schemas.microsoft.com/office/drawing/2014/main" id="{F59D35A9-79E0-4FBE-A222-D63D5897D380}"/>
                </a:ext>
              </a:extLst>
            </p:cNvPr>
            <p:cNvSpPr>
              <a:spLocks/>
            </p:cNvSpPr>
            <p:nvPr/>
          </p:nvSpPr>
          <p:spPr bwMode="auto">
            <a:xfrm>
              <a:off x="0" y="5"/>
              <a:ext cx="12240" cy="1836"/>
            </a:xfrm>
            <a:custGeom>
              <a:avLst/>
              <a:gdLst>
                <a:gd name="T0" fmla="*/ 12240 w 12240"/>
                <a:gd name="T1" fmla="+- 0 5 5"/>
                <a:gd name="T2" fmla="*/ 5 h 1836"/>
                <a:gd name="T3" fmla="*/ 0 w 12240"/>
                <a:gd name="T4" fmla="+- 0 5 5"/>
                <a:gd name="T5" fmla="*/ 5 h 1836"/>
                <a:gd name="T6" fmla="*/ 0 w 12240"/>
                <a:gd name="T7" fmla="+- 0 1603 5"/>
                <a:gd name="T8" fmla="*/ 1603 h 1836"/>
                <a:gd name="T9" fmla="*/ 18 w 12240"/>
                <a:gd name="T10" fmla="+- 0 1607 5"/>
                <a:gd name="T11" fmla="*/ 1607 h 1836"/>
                <a:gd name="T12" fmla="*/ 152 w 12240"/>
                <a:gd name="T13" fmla="+- 0 1636 5"/>
                <a:gd name="T14" fmla="*/ 1636 h 1836"/>
                <a:gd name="T15" fmla="*/ 288 w 12240"/>
                <a:gd name="T16" fmla="+- 0 1663 5"/>
                <a:gd name="T17" fmla="*/ 1663 h 1836"/>
                <a:gd name="T18" fmla="*/ 427 w 12240"/>
                <a:gd name="T19" fmla="+- 0 1687 5"/>
                <a:gd name="T20" fmla="*/ 1687 h 1836"/>
                <a:gd name="T21" fmla="*/ 567 w 12240"/>
                <a:gd name="T22" fmla="+- 0 1710 5"/>
                <a:gd name="T23" fmla="*/ 1710 h 1836"/>
                <a:gd name="T24" fmla="*/ 709 w 12240"/>
                <a:gd name="T25" fmla="+- 0 1730 5"/>
                <a:gd name="T26" fmla="*/ 1730 h 1836"/>
                <a:gd name="T27" fmla="*/ 853 w 12240"/>
                <a:gd name="T28" fmla="+- 0 1749 5"/>
                <a:gd name="T29" fmla="*/ 1749 h 1836"/>
                <a:gd name="T30" fmla="*/ 998 w 12240"/>
                <a:gd name="T31" fmla="+- 0 1766 5"/>
                <a:gd name="T32" fmla="*/ 1766 h 1836"/>
                <a:gd name="T33" fmla="*/ 1220 w 12240"/>
                <a:gd name="T34" fmla="+- 0 1787 5"/>
                <a:gd name="T35" fmla="*/ 1787 h 1836"/>
                <a:gd name="T36" fmla="*/ 1445 w 12240"/>
                <a:gd name="T37" fmla="+- 0 1805 5"/>
                <a:gd name="T38" fmla="*/ 1805 h 1836"/>
                <a:gd name="T39" fmla="*/ 1674 w 12240"/>
                <a:gd name="T40" fmla="+- 0 1819 5"/>
                <a:gd name="T41" fmla="*/ 1819 h 1836"/>
                <a:gd name="T42" fmla="*/ 1906 w 12240"/>
                <a:gd name="T43" fmla="+- 0 1830 5"/>
                <a:gd name="T44" fmla="*/ 1830 h 1836"/>
                <a:gd name="T45" fmla="*/ 2220 w 12240"/>
                <a:gd name="T46" fmla="+- 0 1838 5"/>
                <a:gd name="T47" fmla="*/ 1838 h 1836"/>
                <a:gd name="T48" fmla="*/ 2538 w 12240"/>
                <a:gd name="T49" fmla="+- 0 1841 5"/>
                <a:gd name="T50" fmla="*/ 1841 h 1836"/>
                <a:gd name="T51" fmla="*/ 2943 w 12240"/>
                <a:gd name="T52" fmla="+- 0 1836 5"/>
                <a:gd name="T53" fmla="*/ 1836 h 1836"/>
                <a:gd name="T54" fmla="*/ 3354 w 12240"/>
                <a:gd name="T55" fmla="+- 0 1824 5"/>
                <a:gd name="T56" fmla="*/ 1824 h 1836"/>
                <a:gd name="T57" fmla="*/ 3854 w 12240"/>
                <a:gd name="T58" fmla="+- 0 1801 5"/>
                <a:gd name="T59" fmla="*/ 1801 h 1836"/>
                <a:gd name="T60" fmla="*/ 4530 w 12240"/>
                <a:gd name="T61" fmla="+- 0 1756 5"/>
                <a:gd name="T62" fmla="*/ 1756 h 1836"/>
                <a:gd name="T63" fmla="*/ 5470 w 12240"/>
                <a:gd name="T64" fmla="+- 0 1675 5"/>
                <a:gd name="T65" fmla="*/ 1675 h 1836"/>
                <a:gd name="T66" fmla="*/ 9340 w 12240"/>
                <a:gd name="T67" fmla="+- 0 1260 5"/>
                <a:gd name="T68" fmla="*/ 1260 h 1836"/>
                <a:gd name="T69" fmla="*/ 10048 w 12240"/>
                <a:gd name="T70" fmla="+- 0 1197 5"/>
                <a:gd name="T71" fmla="*/ 1197 h 1836"/>
                <a:gd name="T72" fmla="*/ 10579 w 12240"/>
                <a:gd name="T73" fmla="+- 0 1159 5"/>
                <a:gd name="T74" fmla="*/ 1159 h 1836"/>
                <a:gd name="T75" fmla="*/ 10946 w 12240"/>
                <a:gd name="T76" fmla="+- 0 1139 5"/>
                <a:gd name="T77" fmla="*/ 1139 h 1836"/>
                <a:gd name="T78" fmla="*/ 11302 w 12240"/>
                <a:gd name="T79" fmla="+- 0 1125 5"/>
                <a:gd name="T80" fmla="*/ 1125 h 1836"/>
                <a:gd name="T81" fmla="*/ 11579 w 12240"/>
                <a:gd name="T82" fmla="+- 0 1120 5"/>
                <a:gd name="T83" fmla="*/ 1120 h 1836"/>
                <a:gd name="T84" fmla="*/ 12240 w 12240"/>
                <a:gd name="T85" fmla="+- 0 1120 5"/>
                <a:gd name="T86" fmla="*/ 1120 h 1836"/>
                <a:gd name="T87" fmla="*/ 12240 w 12240"/>
                <a:gd name="T88" fmla="+- 0 5 5"/>
                <a:gd name="T89" fmla="*/ 5 h 1836"/>
                <a:gd name="T90" fmla="*/ 12240 w 12240"/>
                <a:gd name="T91" fmla="+- 0 1120 5"/>
                <a:gd name="T92" fmla="*/ 1120 h 1836"/>
                <a:gd name="T93" fmla="*/ 11714 w 12240"/>
                <a:gd name="T94" fmla="+- 0 1120 5"/>
                <a:gd name="T95" fmla="*/ 1120 h 1836"/>
                <a:gd name="T96" fmla="*/ 11847 w 12240"/>
                <a:gd name="T97" fmla="+- 0 1120 5"/>
                <a:gd name="T98" fmla="*/ 1120 h 1836"/>
                <a:gd name="T99" fmla="*/ 12043 w 12240"/>
                <a:gd name="T100" fmla="+- 0 1124 5"/>
                <a:gd name="T101" fmla="*/ 1124 h 1836"/>
                <a:gd name="T102" fmla="*/ 12240 w 12240"/>
                <a:gd name="T103" fmla="+- 0 1131 5"/>
                <a:gd name="T104" fmla="*/ 1131 h 1836"/>
                <a:gd name="T105" fmla="*/ 12240 w 12240"/>
                <a:gd name="T106" fmla="+- 0 1120 5"/>
                <a:gd name="T107" fmla="*/ 1120 h 1836"/>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Lst>
              <a:rect l="0" t="0" r="r" b="b"/>
              <a:pathLst>
                <a:path w="12240" h="1836">
                  <a:moveTo>
                    <a:pt x="12240" y="0"/>
                  </a:moveTo>
                  <a:lnTo>
                    <a:pt x="0" y="0"/>
                  </a:lnTo>
                  <a:lnTo>
                    <a:pt x="0" y="1598"/>
                  </a:lnTo>
                  <a:lnTo>
                    <a:pt x="18" y="1602"/>
                  </a:lnTo>
                  <a:lnTo>
                    <a:pt x="152" y="1631"/>
                  </a:lnTo>
                  <a:lnTo>
                    <a:pt x="288" y="1658"/>
                  </a:lnTo>
                  <a:lnTo>
                    <a:pt x="427" y="1682"/>
                  </a:lnTo>
                  <a:lnTo>
                    <a:pt x="567" y="1705"/>
                  </a:lnTo>
                  <a:lnTo>
                    <a:pt x="709" y="1725"/>
                  </a:lnTo>
                  <a:lnTo>
                    <a:pt x="853" y="1744"/>
                  </a:lnTo>
                  <a:lnTo>
                    <a:pt x="998" y="1761"/>
                  </a:lnTo>
                  <a:lnTo>
                    <a:pt x="1220" y="1782"/>
                  </a:lnTo>
                  <a:lnTo>
                    <a:pt x="1445" y="1800"/>
                  </a:lnTo>
                  <a:lnTo>
                    <a:pt x="1674" y="1814"/>
                  </a:lnTo>
                  <a:lnTo>
                    <a:pt x="1906" y="1825"/>
                  </a:lnTo>
                  <a:lnTo>
                    <a:pt x="2220" y="1833"/>
                  </a:lnTo>
                  <a:lnTo>
                    <a:pt x="2538" y="1836"/>
                  </a:lnTo>
                  <a:lnTo>
                    <a:pt x="2943" y="1831"/>
                  </a:lnTo>
                  <a:lnTo>
                    <a:pt x="3354" y="1819"/>
                  </a:lnTo>
                  <a:lnTo>
                    <a:pt x="3854" y="1796"/>
                  </a:lnTo>
                  <a:lnTo>
                    <a:pt x="4530" y="1751"/>
                  </a:lnTo>
                  <a:lnTo>
                    <a:pt x="5470" y="1670"/>
                  </a:lnTo>
                  <a:lnTo>
                    <a:pt x="9340" y="1255"/>
                  </a:lnTo>
                  <a:lnTo>
                    <a:pt x="10048" y="1192"/>
                  </a:lnTo>
                  <a:lnTo>
                    <a:pt x="10579" y="1154"/>
                  </a:lnTo>
                  <a:lnTo>
                    <a:pt x="10946" y="1134"/>
                  </a:lnTo>
                  <a:lnTo>
                    <a:pt x="11302" y="1120"/>
                  </a:lnTo>
                  <a:lnTo>
                    <a:pt x="11579" y="1115"/>
                  </a:lnTo>
                  <a:lnTo>
                    <a:pt x="12240" y="1115"/>
                  </a:lnTo>
                  <a:lnTo>
                    <a:pt x="12240" y="0"/>
                  </a:lnTo>
                  <a:close/>
                  <a:moveTo>
                    <a:pt x="12240" y="1115"/>
                  </a:moveTo>
                  <a:lnTo>
                    <a:pt x="11714" y="1115"/>
                  </a:lnTo>
                  <a:lnTo>
                    <a:pt x="11847" y="1115"/>
                  </a:lnTo>
                  <a:lnTo>
                    <a:pt x="12043" y="1119"/>
                  </a:lnTo>
                  <a:lnTo>
                    <a:pt x="12240" y="1126"/>
                  </a:lnTo>
                  <a:lnTo>
                    <a:pt x="12240" y="1115"/>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 name="AutoShape 9">
              <a:extLst>
                <a:ext uri="{FF2B5EF4-FFF2-40B4-BE49-F238E27FC236}">
                  <a16:creationId xmlns:a16="http://schemas.microsoft.com/office/drawing/2014/main" id="{BD70B397-4ED2-4EA6-8E47-BDB427F06E6F}"/>
                </a:ext>
              </a:extLst>
            </p:cNvPr>
            <p:cNvSpPr>
              <a:spLocks/>
            </p:cNvSpPr>
            <p:nvPr/>
          </p:nvSpPr>
          <p:spPr bwMode="auto">
            <a:xfrm>
              <a:off x="0" y="-39"/>
              <a:ext cx="12240" cy="1722"/>
            </a:xfrm>
            <a:custGeom>
              <a:avLst/>
              <a:gdLst>
                <a:gd name="T0" fmla="*/ 12240 w 12240"/>
                <a:gd name="T1" fmla="*/ 0 h 1683"/>
                <a:gd name="T2" fmla="*/ 0 w 12240"/>
                <a:gd name="T3" fmla="*/ 0 h 1683"/>
                <a:gd name="T4" fmla="*/ 0 w 12240"/>
                <a:gd name="T5" fmla="*/ 1445 h 1683"/>
                <a:gd name="T6" fmla="*/ 18 w 12240"/>
                <a:gd name="T7" fmla="*/ 1449 h 1683"/>
                <a:gd name="T8" fmla="*/ 152 w 12240"/>
                <a:gd name="T9" fmla="*/ 1478 h 1683"/>
                <a:gd name="T10" fmla="*/ 288 w 12240"/>
                <a:gd name="T11" fmla="*/ 1505 h 1683"/>
                <a:gd name="T12" fmla="*/ 427 w 12240"/>
                <a:gd name="T13" fmla="*/ 1529 h 1683"/>
                <a:gd name="T14" fmla="*/ 567 w 12240"/>
                <a:gd name="T15" fmla="*/ 1552 h 1683"/>
                <a:gd name="T16" fmla="*/ 709 w 12240"/>
                <a:gd name="T17" fmla="*/ 1572 h 1683"/>
                <a:gd name="T18" fmla="*/ 853 w 12240"/>
                <a:gd name="T19" fmla="*/ 1591 h 1683"/>
                <a:gd name="T20" fmla="*/ 998 w 12240"/>
                <a:gd name="T21" fmla="*/ 1608 h 1683"/>
                <a:gd name="T22" fmla="*/ 1220 w 12240"/>
                <a:gd name="T23" fmla="*/ 1630 h 1683"/>
                <a:gd name="T24" fmla="*/ 1445 w 12240"/>
                <a:gd name="T25" fmla="*/ 1647 h 1683"/>
                <a:gd name="T26" fmla="*/ 1674 w 12240"/>
                <a:gd name="T27" fmla="*/ 1661 h 1683"/>
                <a:gd name="T28" fmla="*/ 1906 w 12240"/>
                <a:gd name="T29" fmla="*/ 1672 h 1683"/>
                <a:gd name="T30" fmla="*/ 2220 w 12240"/>
                <a:gd name="T31" fmla="*/ 1680 h 1683"/>
                <a:gd name="T32" fmla="*/ 2538 w 12240"/>
                <a:gd name="T33" fmla="*/ 1683 h 1683"/>
                <a:gd name="T34" fmla="*/ 2943 w 12240"/>
                <a:gd name="T35" fmla="*/ 1678 h 1683"/>
                <a:gd name="T36" fmla="*/ 3354 w 12240"/>
                <a:gd name="T37" fmla="*/ 1667 h 1683"/>
                <a:gd name="T38" fmla="*/ 3854 w 12240"/>
                <a:gd name="T39" fmla="*/ 1643 h 1683"/>
                <a:gd name="T40" fmla="*/ 4530 w 12240"/>
                <a:gd name="T41" fmla="*/ 1598 h 1683"/>
                <a:gd name="T42" fmla="*/ 5470 w 12240"/>
                <a:gd name="T43" fmla="*/ 1517 h 1683"/>
                <a:gd name="T44" fmla="*/ 9340 w 12240"/>
                <a:gd name="T45" fmla="*/ 1102 h 1683"/>
                <a:gd name="T46" fmla="*/ 10048 w 12240"/>
                <a:gd name="T47" fmla="*/ 1039 h 1683"/>
                <a:gd name="T48" fmla="*/ 10579 w 12240"/>
                <a:gd name="T49" fmla="*/ 1001 h 1683"/>
                <a:gd name="T50" fmla="*/ 10946 w 12240"/>
                <a:gd name="T51" fmla="*/ 981 h 1683"/>
                <a:gd name="T52" fmla="*/ 11302 w 12240"/>
                <a:gd name="T53" fmla="*/ 968 h 1683"/>
                <a:gd name="T54" fmla="*/ 11579 w 12240"/>
                <a:gd name="T55" fmla="*/ 962 h 1683"/>
                <a:gd name="T56" fmla="*/ 12240 w 12240"/>
                <a:gd name="T57" fmla="*/ 962 h 1683"/>
                <a:gd name="T58" fmla="*/ 12240 w 12240"/>
                <a:gd name="T59" fmla="*/ 0 h 1683"/>
                <a:gd name="T60" fmla="*/ 12240 w 12240"/>
                <a:gd name="T61" fmla="*/ 962 h 1683"/>
                <a:gd name="T62" fmla="*/ 11714 w 12240"/>
                <a:gd name="T63" fmla="*/ 962 h 1683"/>
                <a:gd name="T64" fmla="*/ 11847 w 12240"/>
                <a:gd name="T65" fmla="*/ 962 h 1683"/>
                <a:gd name="T66" fmla="*/ 12043 w 12240"/>
                <a:gd name="T67" fmla="*/ 966 h 1683"/>
                <a:gd name="T68" fmla="*/ 12240 w 12240"/>
                <a:gd name="T69" fmla="*/ 973 h 1683"/>
                <a:gd name="T70" fmla="*/ 12240 w 12240"/>
                <a:gd name="T71" fmla="*/ 962 h 1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40" h="1683">
                  <a:moveTo>
                    <a:pt x="12240" y="0"/>
                  </a:moveTo>
                  <a:lnTo>
                    <a:pt x="0" y="0"/>
                  </a:lnTo>
                  <a:lnTo>
                    <a:pt x="0" y="1445"/>
                  </a:lnTo>
                  <a:lnTo>
                    <a:pt x="18" y="1449"/>
                  </a:lnTo>
                  <a:lnTo>
                    <a:pt x="152" y="1478"/>
                  </a:lnTo>
                  <a:lnTo>
                    <a:pt x="288" y="1505"/>
                  </a:lnTo>
                  <a:lnTo>
                    <a:pt x="427" y="1529"/>
                  </a:lnTo>
                  <a:lnTo>
                    <a:pt x="567" y="1552"/>
                  </a:lnTo>
                  <a:lnTo>
                    <a:pt x="709" y="1572"/>
                  </a:lnTo>
                  <a:lnTo>
                    <a:pt x="853" y="1591"/>
                  </a:lnTo>
                  <a:lnTo>
                    <a:pt x="998" y="1608"/>
                  </a:lnTo>
                  <a:lnTo>
                    <a:pt x="1220" y="1630"/>
                  </a:lnTo>
                  <a:lnTo>
                    <a:pt x="1445" y="1647"/>
                  </a:lnTo>
                  <a:lnTo>
                    <a:pt x="1674" y="1661"/>
                  </a:lnTo>
                  <a:lnTo>
                    <a:pt x="1906" y="1672"/>
                  </a:lnTo>
                  <a:lnTo>
                    <a:pt x="2220" y="1680"/>
                  </a:lnTo>
                  <a:lnTo>
                    <a:pt x="2538" y="1683"/>
                  </a:lnTo>
                  <a:lnTo>
                    <a:pt x="2943" y="1678"/>
                  </a:lnTo>
                  <a:lnTo>
                    <a:pt x="3354" y="1667"/>
                  </a:lnTo>
                  <a:lnTo>
                    <a:pt x="3854" y="1643"/>
                  </a:lnTo>
                  <a:lnTo>
                    <a:pt x="4530" y="1598"/>
                  </a:lnTo>
                  <a:lnTo>
                    <a:pt x="5470" y="1517"/>
                  </a:lnTo>
                  <a:lnTo>
                    <a:pt x="9340" y="1102"/>
                  </a:lnTo>
                  <a:lnTo>
                    <a:pt x="10048" y="1039"/>
                  </a:lnTo>
                  <a:lnTo>
                    <a:pt x="10579" y="1001"/>
                  </a:lnTo>
                  <a:lnTo>
                    <a:pt x="10946" y="981"/>
                  </a:lnTo>
                  <a:lnTo>
                    <a:pt x="11302" y="968"/>
                  </a:lnTo>
                  <a:lnTo>
                    <a:pt x="11579" y="962"/>
                  </a:lnTo>
                  <a:lnTo>
                    <a:pt x="12240" y="962"/>
                  </a:lnTo>
                  <a:lnTo>
                    <a:pt x="12240" y="0"/>
                  </a:lnTo>
                  <a:close/>
                  <a:moveTo>
                    <a:pt x="12240" y="962"/>
                  </a:moveTo>
                  <a:lnTo>
                    <a:pt x="11714" y="962"/>
                  </a:lnTo>
                  <a:lnTo>
                    <a:pt x="11847" y="962"/>
                  </a:lnTo>
                  <a:lnTo>
                    <a:pt x="12043" y="966"/>
                  </a:lnTo>
                  <a:lnTo>
                    <a:pt x="12240" y="973"/>
                  </a:lnTo>
                  <a:lnTo>
                    <a:pt x="12240" y="962"/>
                  </a:lnTo>
                  <a:close/>
                </a:path>
              </a:pathLst>
            </a:custGeom>
            <a:solidFill>
              <a:srgbClr val="0C683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 name="AutoShape 8">
              <a:extLst>
                <a:ext uri="{FF2B5EF4-FFF2-40B4-BE49-F238E27FC236}">
                  <a16:creationId xmlns:a16="http://schemas.microsoft.com/office/drawing/2014/main" id="{D500F6EB-0200-4B04-9D4E-BBE06C837661}"/>
                </a:ext>
              </a:extLst>
            </p:cNvPr>
            <p:cNvSpPr>
              <a:spLocks/>
            </p:cNvSpPr>
            <p:nvPr/>
          </p:nvSpPr>
          <p:spPr bwMode="auto">
            <a:xfrm>
              <a:off x="360" y="343"/>
              <a:ext cx="939" cy="939"/>
            </a:xfrm>
            <a:custGeom>
              <a:avLst/>
              <a:gdLst>
                <a:gd name="T0" fmla="+- 0 547 360"/>
                <a:gd name="T1" fmla="*/ T0 w 939"/>
                <a:gd name="T2" fmla="+- 0 1068 343"/>
                <a:gd name="T3" fmla="*/ 1068 h 939"/>
                <a:gd name="T4" fmla="+- 0 360 360"/>
                <a:gd name="T5" fmla="*/ T4 w 939"/>
                <a:gd name="T6" fmla="+- 0 800 343"/>
                <a:gd name="T7" fmla="*/ 800 h 939"/>
                <a:gd name="T8" fmla="+- 0 586 360"/>
                <a:gd name="T9" fmla="*/ T8 w 939"/>
                <a:gd name="T10" fmla="+- 0 1137 343"/>
                <a:gd name="T11" fmla="*/ 1137 h 939"/>
                <a:gd name="T12" fmla="+- 0 828 360"/>
                <a:gd name="T13" fmla="*/ T12 w 939"/>
                <a:gd name="T14" fmla="+- 0 520 343"/>
                <a:gd name="T15" fmla="*/ 520 h 939"/>
                <a:gd name="T16" fmla="+- 0 712 360"/>
                <a:gd name="T17" fmla="*/ T16 w 939"/>
                <a:gd name="T18" fmla="+- 0 400 343"/>
                <a:gd name="T19" fmla="*/ 400 h 939"/>
                <a:gd name="T20" fmla="+- 0 461 360"/>
                <a:gd name="T21" fmla="*/ T20 w 939"/>
                <a:gd name="T22" fmla="+- 0 634 343"/>
                <a:gd name="T23" fmla="*/ 634 h 939"/>
                <a:gd name="T24" fmla="+- 0 483 360"/>
                <a:gd name="T25" fmla="*/ T24 w 939"/>
                <a:gd name="T26" fmla="+- 0 645 343"/>
                <a:gd name="T27" fmla="*/ 645 h 939"/>
                <a:gd name="T28" fmla="+- 0 766 360"/>
                <a:gd name="T29" fmla="*/ T28 w 939"/>
                <a:gd name="T30" fmla="+- 0 434 343"/>
                <a:gd name="T31" fmla="*/ 434 h 939"/>
                <a:gd name="T32" fmla="+- 0 967 360"/>
                <a:gd name="T33" fmla="*/ T32 w 939"/>
                <a:gd name="T34" fmla="+- 0 695 343"/>
                <a:gd name="T35" fmla="*/ 695 h 939"/>
                <a:gd name="T36" fmla="+- 0 900 360"/>
                <a:gd name="T37" fmla="*/ T36 w 939"/>
                <a:gd name="T38" fmla="+- 0 720 343"/>
                <a:gd name="T39" fmla="*/ 720 h 939"/>
                <a:gd name="T40" fmla="+- 0 903 360"/>
                <a:gd name="T41" fmla="*/ T40 w 939"/>
                <a:gd name="T42" fmla="+- 0 618 343"/>
                <a:gd name="T43" fmla="*/ 618 h 939"/>
                <a:gd name="T44" fmla="+- 0 872 360"/>
                <a:gd name="T45" fmla="*/ T44 w 939"/>
                <a:gd name="T46" fmla="+- 0 613 343"/>
                <a:gd name="T47" fmla="*/ 613 h 939"/>
                <a:gd name="T48" fmla="+- 0 865 360"/>
                <a:gd name="T49" fmla="*/ T48 w 939"/>
                <a:gd name="T50" fmla="+- 0 577 343"/>
                <a:gd name="T51" fmla="*/ 577 h 939"/>
                <a:gd name="T52" fmla="+- 0 839 360"/>
                <a:gd name="T53" fmla="*/ T52 w 939"/>
                <a:gd name="T54" fmla="+- 0 559 343"/>
                <a:gd name="T55" fmla="*/ 559 h 939"/>
                <a:gd name="T56" fmla="+- 0 822 360"/>
                <a:gd name="T57" fmla="*/ T56 w 939"/>
                <a:gd name="T58" fmla="+- 0 545 343"/>
                <a:gd name="T59" fmla="*/ 545 h 939"/>
                <a:gd name="T60" fmla="+- 0 795 360"/>
                <a:gd name="T61" fmla="*/ T60 w 939"/>
                <a:gd name="T62" fmla="+- 0 579 343"/>
                <a:gd name="T63" fmla="*/ 579 h 939"/>
                <a:gd name="T64" fmla="+- 0 751 360"/>
                <a:gd name="T65" fmla="*/ T64 w 939"/>
                <a:gd name="T66" fmla="+- 0 611 343"/>
                <a:gd name="T67" fmla="*/ 611 h 939"/>
                <a:gd name="T68" fmla="+- 0 756 360"/>
                <a:gd name="T69" fmla="*/ T68 w 939"/>
                <a:gd name="T70" fmla="+- 0 722 343"/>
                <a:gd name="T71" fmla="*/ 722 h 939"/>
                <a:gd name="T72" fmla="+- 0 706 360"/>
                <a:gd name="T73" fmla="*/ T72 w 939"/>
                <a:gd name="T74" fmla="+- 0 695 343"/>
                <a:gd name="T75" fmla="*/ 695 h 939"/>
                <a:gd name="T76" fmla="+- 0 645 360"/>
                <a:gd name="T77" fmla="*/ T76 w 939"/>
                <a:gd name="T78" fmla="+- 0 707 343"/>
                <a:gd name="T79" fmla="*/ 707 h 939"/>
                <a:gd name="T80" fmla="+- 0 672 360"/>
                <a:gd name="T81" fmla="*/ T80 w 939"/>
                <a:gd name="T82" fmla="+- 0 787 343"/>
                <a:gd name="T83" fmla="*/ 787 h 939"/>
                <a:gd name="T84" fmla="+- 0 666 360"/>
                <a:gd name="T85" fmla="*/ T84 w 939"/>
                <a:gd name="T86" fmla="+- 0 826 343"/>
                <a:gd name="T87" fmla="*/ 826 h 939"/>
                <a:gd name="T88" fmla="+- 0 732 360"/>
                <a:gd name="T89" fmla="*/ T88 w 939"/>
                <a:gd name="T90" fmla="+- 0 874 343"/>
                <a:gd name="T91" fmla="*/ 874 h 939"/>
                <a:gd name="T92" fmla="+- 0 733 360"/>
                <a:gd name="T93" fmla="*/ T92 w 939"/>
                <a:gd name="T94" fmla="+- 0 909 343"/>
                <a:gd name="T95" fmla="*/ 909 h 939"/>
                <a:gd name="T96" fmla="+- 0 804 360"/>
                <a:gd name="T97" fmla="*/ T96 w 939"/>
                <a:gd name="T98" fmla="+- 0 897 343"/>
                <a:gd name="T99" fmla="*/ 897 h 939"/>
                <a:gd name="T100" fmla="+- 0 821 360"/>
                <a:gd name="T101" fmla="*/ T100 w 939"/>
                <a:gd name="T102" fmla="+- 0 895 343"/>
                <a:gd name="T103" fmla="*/ 895 h 939"/>
                <a:gd name="T104" fmla="+- 0 838 360"/>
                <a:gd name="T105" fmla="*/ T104 w 939"/>
                <a:gd name="T106" fmla="+- 0 977 343"/>
                <a:gd name="T107" fmla="*/ 977 h 939"/>
                <a:gd name="T108" fmla="+- 0 837 360"/>
                <a:gd name="T109" fmla="*/ T108 w 939"/>
                <a:gd name="T110" fmla="+- 0 877 343"/>
                <a:gd name="T111" fmla="*/ 877 h 939"/>
                <a:gd name="T112" fmla="+- 0 867 360"/>
                <a:gd name="T113" fmla="*/ T112 w 939"/>
                <a:gd name="T114" fmla="+- 0 895 343"/>
                <a:gd name="T115" fmla="*/ 895 h 939"/>
                <a:gd name="T116" fmla="+- 0 949 360"/>
                <a:gd name="T117" fmla="*/ T116 w 939"/>
                <a:gd name="T118" fmla="+- 0 908 343"/>
                <a:gd name="T119" fmla="*/ 908 h 939"/>
                <a:gd name="T120" fmla="+- 0 923 360"/>
                <a:gd name="T121" fmla="*/ T120 w 939"/>
                <a:gd name="T122" fmla="+- 0 872 343"/>
                <a:gd name="T123" fmla="*/ 872 h 939"/>
                <a:gd name="T124" fmla="+- 0 990 360"/>
                <a:gd name="T125" fmla="*/ T124 w 939"/>
                <a:gd name="T126" fmla="+- 0 824 343"/>
                <a:gd name="T127" fmla="*/ 824 h 939"/>
                <a:gd name="T128" fmla="+- 0 983 360"/>
                <a:gd name="T129" fmla="*/ T128 w 939"/>
                <a:gd name="T130" fmla="+- 0 784 343"/>
                <a:gd name="T131" fmla="*/ 784 h 939"/>
                <a:gd name="T132" fmla="+- 0 1005 360"/>
                <a:gd name="T133" fmla="*/ T132 w 939"/>
                <a:gd name="T134" fmla="+- 0 730 343"/>
                <a:gd name="T135" fmla="*/ 730 h 939"/>
                <a:gd name="T136" fmla="+- 0 1030 360"/>
                <a:gd name="T137" fmla="*/ T136 w 939"/>
                <a:gd name="T138" fmla="+- 0 668 343"/>
                <a:gd name="T139" fmla="*/ 668 h 939"/>
                <a:gd name="T140" fmla="+- 0 1152 360"/>
                <a:gd name="T141" fmla="*/ T140 w 939"/>
                <a:gd name="T142" fmla="+- 0 888 343"/>
                <a:gd name="T143" fmla="*/ 888 h 939"/>
                <a:gd name="T144" fmla="+- 0 906 360"/>
                <a:gd name="T145" fmla="*/ T144 w 939"/>
                <a:gd name="T146" fmla="+- 0 1135 343"/>
                <a:gd name="T147" fmla="*/ 1135 h 939"/>
                <a:gd name="T148" fmla="+- 0 572 360"/>
                <a:gd name="T149" fmla="*/ T148 w 939"/>
                <a:gd name="T150" fmla="+- 0 1019 343"/>
                <a:gd name="T151" fmla="*/ 1019 h 939"/>
                <a:gd name="T152" fmla="+- 0 533 360"/>
                <a:gd name="T153" fmla="*/ T152 w 939"/>
                <a:gd name="T154" fmla="+- 0 667 343"/>
                <a:gd name="T155" fmla="*/ 667 h 939"/>
                <a:gd name="T156" fmla="+- 0 830 360"/>
                <a:gd name="T157" fmla="*/ T156 w 939"/>
                <a:gd name="T158" fmla="+- 0 482 343"/>
                <a:gd name="T159" fmla="*/ 482 h 939"/>
                <a:gd name="T160" fmla="+- 0 1127 360"/>
                <a:gd name="T161" fmla="*/ T160 w 939"/>
                <a:gd name="T162" fmla="+- 0 667 343"/>
                <a:gd name="T163" fmla="*/ 667 h 939"/>
                <a:gd name="T164" fmla="+- 0 1127 360"/>
                <a:gd name="T165" fmla="*/ T164 w 939"/>
                <a:gd name="T166" fmla="+- 0 612 343"/>
                <a:gd name="T167" fmla="*/ 612 h 939"/>
                <a:gd name="T168" fmla="+- 0 902 360"/>
                <a:gd name="T169" fmla="*/ T168 w 939"/>
                <a:gd name="T170" fmla="+- 0 462 343"/>
                <a:gd name="T171" fmla="*/ 462 h 939"/>
                <a:gd name="T172" fmla="+- 0 576 360"/>
                <a:gd name="T173" fmla="*/ T172 w 939"/>
                <a:gd name="T174" fmla="+- 0 559 343"/>
                <a:gd name="T175" fmla="*/ 559 h 939"/>
                <a:gd name="T176" fmla="+- 0 479 360"/>
                <a:gd name="T177" fmla="*/ T176 w 939"/>
                <a:gd name="T178" fmla="+- 0 885 343"/>
                <a:gd name="T179" fmla="*/ 885 h 939"/>
                <a:gd name="T180" fmla="+- 0 690 360"/>
                <a:gd name="T181" fmla="*/ T180 w 939"/>
                <a:gd name="T182" fmla="+- 0 1143 343"/>
                <a:gd name="T183" fmla="*/ 1143 h 939"/>
                <a:gd name="T184" fmla="+- 0 969 360"/>
                <a:gd name="T185" fmla="*/ T184 w 939"/>
                <a:gd name="T186" fmla="+- 0 1143 343"/>
                <a:gd name="T187" fmla="*/ 1143 h 939"/>
                <a:gd name="T188" fmla="+- 0 1181 360"/>
                <a:gd name="T189" fmla="*/ T188 w 939"/>
                <a:gd name="T190" fmla="+- 0 885 343"/>
                <a:gd name="T191" fmla="*/ 885 h 939"/>
                <a:gd name="T192" fmla="+- 0 1176 360"/>
                <a:gd name="T193" fmla="*/ T192 w 939"/>
                <a:gd name="T194" fmla="+- 0 981 343"/>
                <a:gd name="T195" fmla="*/ 981 h 939"/>
                <a:gd name="T196" fmla="+- 0 893 360"/>
                <a:gd name="T197" fmla="*/ T196 w 939"/>
                <a:gd name="T198" fmla="+- 0 1192 343"/>
                <a:gd name="T199" fmla="*/ 1192 h 939"/>
                <a:gd name="T200" fmla="+- 0 1064 360"/>
                <a:gd name="T201" fmla="*/ T200 w 939"/>
                <a:gd name="T202" fmla="+- 0 1157 343"/>
                <a:gd name="T203" fmla="*/ 1157 h 939"/>
                <a:gd name="T204" fmla="+- 0 1245 360"/>
                <a:gd name="T205" fmla="*/ T204 w 939"/>
                <a:gd name="T206" fmla="+- 0 845 343"/>
                <a:gd name="T207" fmla="*/ 845 h 939"/>
                <a:gd name="T208" fmla="+- 0 1133 360"/>
                <a:gd name="T209" fmla="*/ T208 w 939"/>
                <a:gd name="T210" fmla="+- 0 539 343"/>
                <a:gd name="T211" fmla="*/ 539 h 939"/>
                <a:gd name="T212" fmla="+- 0 859 360"/>
                <a:gd name="T213" fmla="*/ T212 w 939"/>
                <a:gd name="T214" fmla="+- 0 428 343"/>
                <a:gd name="T215" fmla="*/ 428 h 939"/>
                <a:gd name="T216" fmla="+- 0 1157 360"/>
                <a:gd name="T217" fmla="*/ T216 w 939"/>
                <a:gd name="T218" fmla="+- 0 616 343"/>
                <a:gd name="T219" fmla="*/ 616 h 9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Lst>
              <a:rect l="0" t="0" r="r" b="b"/>
              <a:pathLst>
                <a:path w="939" h="939">
                  <a:moveTo>
                    <a:pt x="440" y="855"/>
                  </a:moveTo>
                  <a:lnTo>
                    <a:pt x="369" y="840"/>
                  </a:lnTo>
                  <a:lnTo>
                    <a:pt x="302" y="813"/>
                  </a:lnTo>
                  <a:lnTo>
                    <a:pt x="241" y="775"/>
                  </a:lnTo>
                  <a:lnTo>
                    <a:pt x="187" y="725"/>
                  </a:lnTo>
                  <a:lnTo>
                    <a:pt x="143" y="666"/>
                  </a:lnTo>
                  <a:lnTo>
                    <a:pt x="111" y="601"/>
                  </a:lnTo>
                  <a:lnTo>
                    <a:pt x="91" y="531"/>
                  </a:lnTo>
                  <a:lnTo>
                    <a:pt x="84" y="457"/>
                  </a:lnTo>
                  <a:lnTo>
                    <a:pt x="0" y="457"/>
                  </a:lnTo>
                  <a:lnTo>
                    <a:pt x="57" y="585"/>
                  </a:lnTo>
                  <a:lnTo>
                    <a:pt x="94" y="657"/>
                  </a:lnTo>
                  <a:lnTo>
                    <a:pt x="125" y="701"/>
                  </a:lnTo>
                  <a:lnTo>
                    <a:pt x="167" y="743"/>
                  </a:lnTo>
                  <a:lnTo>
                    <a:pt x="226" y="794"/>
                  </a:lnTo>
                  <a:lnTo>
                    <a:pt x="291" y="836"/>
                  </a:lnTo>
                  <a:lnTo>
                    <a:pt x="362" y="866"/>
                  </a:lnTo>
                  <a:lnTo>
                    <a:pt x="437" y="882"/>
                  </a:lnTo>
                  <a:lnTo>
                    <a:pt x="440" y="855"/>
                  </a:lnTo>
                  <a:moveTo>
                    <a:pt x="468" y="177"/>
                  </a:moveTo>
                  <a:lnTo>
                    <a:pt x="468" y="178"/>
                  </a:lnTo>
                  <a:lnTo>
                    <a:pt x="468" y="177"/>
                  </a:lnTo>
                  <a:moveTo>
                    <a:pt x="480" y="0"/>
                  </a:moveTo>
                  <a:lnTo>
                    <a:pt x="352" y="57"/>
                  </a:lnTo>
                  <a:lnTo>
                    <a:pt x="280" y="94"/>
                  </a:lnTo>
                  <a:lnTo>
                    <a:pt x="236" y="125"/>
                  </a:lnTo>
                  <a:lnTo>
                    <a:pt x="193" y="167"/>
                  </a:lnTo>
                  <a:lnTo>
                    <a:pt x="142" y="226"/>
                  </a:lnTo>
                  <a:lnTo>
                    <a:pt x="101" y="291"/>
                  </a:lnTo>
                  <a:lnTo>
                    <a:pt x="71" y="362"/>
                  </a:lnTo>
                  <a:lnTo>
                    <a:pt x="55" y="437"/>
                  </a:lnTo>
                  <a:lnTo>
                    <a:pt x="82" y="440"/>
                  </a:lnTo>
                  <a:lnTo>
                    <a:pt x="97" y="369"/>
                  </a:lnTo>
                  <a:lnTo>
                    <a:pt x="123" y="302"/>
                  </a:lnTo>
                  <a:lnTo>
                    <a:pt x="162" y="241"/>
                  </a:lnTo>
                  <a:lnTo>
                    <a:pt x="212" y="187"/>
                  </a:lnTo>
                  <a:lnTo>
                    <a:pt x="271" y="143"/>
                  </a:lnTo>
                  <a:lnTo>
                    <a:pt x="336" y="111"/>
                  </a:lnTo>
                  <a:lnTo>
                    <a:pt x="406" y="91"/>
                  </a:lnTo>
                  <a:lnTo>
                    <a:pt x="479" y="84"/>
                  </a:lnTo>
                  <a:lnTo>
                    <a:pt x="480" y="0"/>
                  </a:lnTo>
                  <a:moveTo>
                    <a:pt x="670" y="325"/>
                  </a:moveTo>
                  <a:lnTo>
                    <a:pt x="633" y="342"/>
                  </a:lnTo>
                  <a:lnTo>
                    <a:pt x="607" y="352"/>
                  </a:lnTo>
                  <a:lnTo>
                    <a:pt x="590" y="350"/>
                  </a:lnTo>
                  <a:lnTo>
                    <a:pt x="581" y="330"/>
                  </a:lnTo>
                  <a:lnTo>
                    <a:pt x="573" y="336"/>
                  </a:lnTo>
                  <a:lnTo>
                    <a:pt x="557" y="356"/>
                  </a:lnTo>
                  <a:lnTo>
                    <a:pt x="540" y="377"/>
                  </a:lnTo>
                  <a:lnTo>
                    <a:pt x="527" y="385"/>
                  </a:lnTo>
                  <a:lnTo>
                    <a:pt x="523" y="363"/>
                  </a:lnTo>
                  <a:lnTo>
                    <a:pt x="532" y="322"/>
                  </a:lnTo>
                  <a:lnTo>
                    <a:pt x="542" y="282"/>
                  </a:lnTo>
                  <a:lnTo>
                    <a:pt x="543" y="275"/>
                  </a:lnTo>
                  <a:lnTo>
                    <a:pt x="544" y="271"/>
                  </a:lnTo>
                  <a:lnTo>
                    <a:pt x="545" y="265"/>
                  </a:lnTo>
                  <a:lnTo>
                    <a:pt x="532" y="269"/>
                  </a:lnTo>
                  <a:lnTo>
                    <a:pt x="521" y="271"/>
                  </a:lnTo>
                  <a:lnTo>
                    <a:pt x="512" y="270"/>
                  </a:lnTo>
                  <a:lnTo>
                    <a:pt x="507" y="268"/>
                  </a:lnTo>
                  <a:lnTo>
                    <a:pt x="500" y="257"/>
                  </a:lnTo>
                  <a:lnTo>
                    <a:pt x="504" y="240"/>
                  </a:lnTo>
                  <a:lnTo>
                    <a:pt x="504" y="238"/>
                  </a:lnTo>
                  <a:lnTo>
                    <a:pt x="505" y="234"/>
                  </a:lnTo>
                  <a:lnTo>
                    <a:pt x="500" y="234"/>
                  </a:lnTo>
                  <a:lnTo>
                    <a:pt x="494" y="238"/>
                  </a:lnTo>
                  <a:lnTo>
                    <a:pt x="490" y="235"/>
                  </a:lnTo>
                  <a:lnTo>
                    <a:pt x="484" y="229"/>
                  </a:lnTo>
                  <a:lnTo>
                    <a:pt x="479" y="216"/>
                  </a:lnTo>
                  <a:lnTo>
                    <a:pt x="474" y="200"/>
                  </a:lnTo>
                  <a:lnTo>
                    <a:pt x="468" y="179"/>
                  </a:lnTo>
                  <a:lnTo>
                    <a:pt x="467" y="175"/>
                  </a:lnTo>
                  <a:lnTo>
                    <a:pt x="467" y="181"/>
                  </a:lnTo>
                  <a:lnTo>
                    <a:pt x="462" y="202"/>
                  </a:lnTo>
                  <a:lnTo>
                    <a:pt x="457" y="219"/>
                  </a:lnTo>
                  <a:lnTo>
                    <a:pt x="451" y="231"/>
                  </a:lnTo>
                  <a:lnTo>
                    <a:pt x="446" y="238"/>
                  </a:lnTo>
                  <a:lnTo>
                    <a:pt x="442" y="240"/>
                  </a:lnTo>
                  <a:lnTo>
                    <a:pt x="435" y="236"/>
                  </a:lnTo>
                  <a:lnTo>
                    <a:pt x="430" y="236"/>
                  </a:lnTo>
                  <a:lnTo>
                    <a:pt x="436" y="259"/>
                  </a:lnTo>
                  <a:lnTo>
                    <a:pt x="426" y="275"/>
                  </a:lnTo>
                  <a:lnTo>
                    <a:pt x="408" y="274"/>
                  </a:lnTo>
                  <a:lnTo>
                    <a:pt x="391" y="268"/>
                  </a:lnTo>
                  <a:lnTo>
                    <a:pt x="394" y="284"/>
                  </a:lnTo>
                  <a:lnTo>
                    <a:pt x="404" y="324"/>
                  </a:lnTo>
                  <a:lnTo>
                    <a:pt x="412" y="365"/>
                  </a:lnTo>
                  <a:lnTo>
                    <a:pt x="408" y="387"/>
                  </a:lnTo>
                  <a:lnTo>
                    <a:pt x="396" y="379"/>
                  </a:lnTo>
                  <a:lnTo>
                    <a:pt x="378" y="358"/>
                  </a:lnTo>
                  <a:lnTo>
                    <a:pt x="375" y="354"/>
                  </a:lnTo>
                  <a:lnTo>
                    <a:pt x="362" y="338"/>
                  </a:lnTo>
                  <a:lnTo>
                    <a:pt x="355" y="333"/>
                  </a:lnTo>
                  <a:lnTo>
                    <a:pt x="346" y="352"/>
                  </a:lnTo>
                  <a:lnTo>
                    <a:pt x="329" y="354"/>
                  </a:lnTo>
                  <a:lnTo>
                    <a:pt x="303" y="344"/>
                  </a:lnTo>
                  <a:lnTo>
                    <a:pt x="266" y="327"/>
                  </a:lnTo>
                  <a:lnTo>
                    <a:pt x="271" y="337"/>
                  </a:lnTo>
                  <a:lnTo>
                    <a:pt x="285" y="364"/>
                  </a:lnTo>
                  <a:lnTo>
                    <a:pt x="292" y="395"/>
                  </a:lnTo>
                  <a:lnTo>
                    <a:pt x="279" y="419"/>
                  </a:lnTo>
                  <a:lnTo>
                    <a:pt x="282" y="424"/>
                  </a:lnTo>
                  <a:lnTo>
                    <a:pt x="294" y="432"/>
                  </a:lnTo>
                  <a:lnTo>
                    <a:pt x="312" y="444"/>
                  </a:lnTo>
                  <a:lnTo>
                    <a:pt x="330" y="460"/>
                  </a:lnTo>
                  <a:lnTo>
                    <a:pt x="329" y="466"/>
                  </a:lnTo>
                  <a:lnTo>
                    <a:pt x="321" y="474"/>
                  </a:lnTo>
                  <a:lnTo>
                    <a:pt x="311" y="480"/>
                  </a:lnTo>
                  <a:lnTo>
                    <a:pt x="306" y="483"/>
                  </a:lnTo>
                  <a:lnTo>
                    <a:pt x="324" y="492"/>
                  </a:lnTo>
                  <a:lnTo>
                    <a:pt x="347" y="502"/>
                  </a:lnTo>
                  <a:lnTo>
                    <a:pt x="367" y="510"/>
                  </a:lnTo>
                  <a:lnTo>
                    <a:pt x="375" y="517"/>
                  </a:lnTo>
                  <a:lnTo>
                    <a:pt x="372" y="531"/>
                  </a:lnTo>
                  <a:lnTo>
                    <a:pt x="366" y="546"/>
                  </a:lnTo>
                  <a:lnTo>
                    <a:pt x="357" y="559"/>
                  </a:lnTo>
                  <a:lnTo>
                    <a:pt x="347" y="567"/>
                  </a:lnTo>
                  <a:lnTo>
                    <a:pt x="353" y="567"/>
                  </a:lnTo>
                  <a:lnTo>
                    <a:pt x="373" y="566"/>
                  </a:lnTo>
                  <a:lnTo>
                    <a:pt x="399" y="562"/>
                  </a:lnTo>
                  <a:lnTo>
                    <a:pt x="425" y="555"/>
                  </a:lnTo>
                  <a:lnTo>
                    <a:pt x="429" y="554"/>
                  </a:lnTo>
                  <a:lnTo>
                    <a:pt x="429" y="563"/>
                  </a:lnTo>
                  <a:lnTo>
                    <a:pt x="444" y="554"/>
                  </a:lnTo>
                  <a:lnTo>
                    <a:pt x="453" y="546"/>
                  </a:lnTo>
                  <a:lnTo>
                    <a:pt x="459" y="534"/>
                  </a:lnTo>
                  <a:lnTo>
                    <a:pt x="460" y="534"/>
                  </a:lnTo>
                  <a:lnTo>
                    <a:pt x="461" y="552"/>
                  </a:lnTo>
                  <a:lnTo>
                    <a:pt x="461" y="566"/>
                  </a:lnTo>
                  <a:lnTo>
                    <a:pt x="461" y="597"/>
                  </a:lnTo>
                  <a:lnTo>
                    <a:pt x="459" y="635"/>
                  </a:lnTo>
                  <a:lnTo>
                    <a:pt x="455" y="656"/>
                  </a:lnTo>
                  <a:lnTo>
                    <a:pt x="478" y="634"/>
                  </a:lnTo>
                  <a:lnTo>
                    <a:pt x="477" y="629"/>
                  </a:lnTo>
                  <a:lnTo>
                    <a:pt x="474" y="607"/>
                  </a:lnTo>
                  <a:lnTo>
                    <a:pt x="474" y="577"/>
                  </a:lnTo>
                  <a:lnTo>
                    <a:pt x="475" y="550"/>
                  </a:lnTo>
                  <a:lnTo>
                    <a:pt x="477" y="534"/>
                  </a:lnTo>
                  <a:lnTo>
                    <a:pt x="477" y="533"/>
                  </a:lnTo>
                  <a:lnTo>
                    <a:pt x="483" y="544"/>
                  </a:lnTo>
                  <a:lnTo>
                    <a:pt x="493" y="552"/>
                  </a:lnTo>
                  <a:lnTo>
                    <a:pt x="506" y="561"/>
                  </a:lnTo>
                  <a:lnTo>
                    <a:pt x="507" y="552"/>
                  </a:lnTo>
                  <a:lnTo>
                    <a:pt x="511" y="553"/>
                  </a:lnTo>
                  <a:lnTo>
                    <a:pt x="537" y="560"/>
                  </a:lnTo>
                  <a:lnTo>
                    <a:pt x="563" y="564"/>
                  </a:lnTo>
                  <a:lnTo>
                    <a:pt x="583" y="565"/>
                  </a:lnTo>
                  <a:lnTo>
                    <a:pt x="589" y="565"/>
                  </a:lnTo>
                  <a:lnTo>
                    <a:pt x="578" y="557"/>
                  </a:lnTo>
                  <a:lnTo>
                    <a:pt x="575" y="552"/>
                  </a:lnTo>
                  <a:lnTo>
                    <a:pt x="570" y="544"/>
                  </a:lnTo>
                  <a:lnTo>
                    <a:pt x="565" y="533"/>
                  </a:lnTo>
                  <a:lnTo>
                    <a:pt x="563" y="529"/>
                  </a:lnTo>
                  <a:lnTo>
                    <a:pt x="561" y="515"/>
                  </a:lnTo>
                  <a:lnTo>
                    <a:pt x="569" y="508"/>
                  </a:lnTo>
                  <a:lnTo>
                    <a:pt x="589" y="499"/>
                  </a:lnTo>
                  <a:lnTo>
                    <a:pt x="612" y="490"/>
                  </a:lnTo>
                  <a:lnTo>
                    <a:pt x="630" y="481"/>
                  </a:lnTo>
                  <a:lnTo>
                    <a:pt x="625" y="478"/>
                  </a:lnTo>
                  <a:lnTo>
                    <a:pt x="615" y="472"/>
                  </a:lnTo>
                  <a:lnTo>
                    <a:pt x="607" y="464"/>
                  </a:lnTo>
                  <a:lnTo>
                    <a:pt x="606" y="458"/>
                  </a:lnTo>
                  <a:lnTo>
                    <a:pt x="623" y="441"/>
                  </a:lnTo>
                  <a:lnTo>
                    <a:pt x="641" y="430"/>
                  </a:lnTo>
                  <a:lnTo>
                    <a:pt x="654" y="422"/>
                  </a:lnTo>
                  <a:lnTo>
                    <a:pt x="656" y="417"/>
                  </a:lnTo>
                  <a:lnTo>
                    <a:pt x="643" y="392"/>
                  </a:lnTo>
                  <a:lnTo>
                    <a:pt x="645" y="387"/>
                  </a:lnTo>
                  <a:lnTo>
                    <a:pt x="645" y="385"/>
                  </a:lnTo>
                  <a:lnTo>
                    <a:pt x="651" y="361"/>
                  </a:lnTo>
                  <a:lnTo>
                    <a:pt x="656" y="352"/>
                  </a:lnTo>
                  <a:lnTo>
                    <a:pt x="664" y="335"/>
                  </a:lnTo>
                  <a:lnTo>
                    <a:pt x="670" y="325"/>
                  </a:lnTo>
                  <a:moveTo>
                    <a:pt x="828" y="470"/>
                  </a:moveTo>
                  <a:lnTo>
                    <a:pt x="821" y="398"/>
                  </a:lnTo>
                  <a:lnTo>
                    <a:pt x="801" y="332"/>
                  </a:lnTo>
                  <a:lnTo>
                    <a:pt x="801" y="470"/>
                  </a:lnTo>
                  <a:lnTo>
                    <a:pt x="792" y="545"/>
                  </a:lnTo>
                  <a:lnTo>
                    <a:pt x="767" y="615"/>
                  </a:lnTo>
                  <a:lnTo>
                    <a:pt x="728" y="676"/>
                  </a:lnTo>
                  <a:lnTo>
                    <a:pt x="677" y="728"/>
                  </a:lnTo>
                  <a:lnTo>
                    <a:pt x="615" y="767"/>
                  </a:lnTo>
                  <a:lnTo>
                    <a:pt x="546" y="792"/>
                  </a:lnTo>
                  <a:lnTo>
                    <a:pt x="470" y="800"/>
                  </a:lnTo>
                  <a:lnTo>
                    <a:pt x="394" y="792"/>
                  </a:lnTo>
                  <a:lnTo>
                    <a:pt x="324" y="767"/>
                  </a:lnTo>
                  <a:lnTo>
                    <a:pt x="263" y="728"/>
                  </a:lnTo>
                  <a:lnTo>
                    <a:pt x="212" y="676"/>
                  </a:lnTo>
                  <a:lnTo>
                    <a:pt x="173" y="615"/>
                  </a:lnTo>
                  <a:lnTo>
                    <a:pt x="148" y="545"/>
                  </a:lnTo>
                  <a:lnTo>
                    <a:pt x="139" y="470"/>
                  </a:lnTo>
                  <a:lnTo>
                    <a:pt x="148" y="394"/>
                  </a:lnTo>
                  <a:lnTo>
                    <a:pt x="173" y="324"/>
                  </a:lnTo>
                  <a:lnTo>
                    <a:pt x="212" y="263"/>
                  </a:lnTo>
                  <a:lnTo>
                    <a:pt x="263" y="212"/>
                  </a:lnTo>
                  <a:lnTo>
                    <a:pt x="324" y="173"/>
                  </a:lnTo>
                  <a:lnTo>
                    <a:pt x="394" y="148"/>
                  </a:lnTo>
                  <a:lnTo>
                    <a:pt x="470" y="139"/>
                  </a:lnTo>
                  <a:lnTo>
                    <a:pt x="546" y="148"/>
                  </a:lnTo>
                  <a:lnTo>
                    <a:pt x="615" y="173"/>
                  </a:lnTo>
                  <a:lnTo>
                    <a:pt x="677" y="212"/>
                  </a:lnTo>
                  <a:lnTo>
                    <a:pt x="728" y="263"/>
                  </a:lnTo>
                  <a:lnTo>
                    <a:pt x="767" y="324"/>
                  </a:lnTo>
                  <a:lnTo>
                    <a:pt x="792" y="394"/>
                  </a:lnTo>
                  <a:lnTo>
                    <a:pt x="801" y="470"/>
                  </a:lnTo>
                  <a:lnTo>
                    <a:pt x="801" y="332"/>
                  </a:lnTo>
                  <a:lnTo>
                    <a:pt x="800" y="330"/>
                  </a:lnTo>
                  <a:lnTo>
                    <a:pt x="767" y="269"/>
                  </a:lnTo>
                  <a:lnTo>
                    <a:pt x="723" y="216"/>
                  </a:lnTo>
                  <a:lnTo>
                    <a:pt x="670" y="173"/>
                  </a:lnTo>
                  <a:lnTo>
                    <a:pt x="609" y="140"/>
                  </a:lnTo>
                  <a:lnTo>
                    <a:pt x="607" y="139"/>
                  </a:lnTo>
                  <a:lnTo>
                    <a:pt x="542" y="119"/>
                  </a:lnTo>
                  <a:lnTo>
                    <a:pt x="470" y="111"/>
                  </a:lnTo>
                  <a:lnTo>
                    <a:pt x="398" y="119"/>
                  </a:lnTo>
                  <a:lnTo>
                    <a:pt x="330" y="140"/>
                  </a:lnTo>
                  <a:lnTo>
                    <a:pt x="270" y="173"/>
                  </a:lnTo>
                  <a:lnTo>
                    <a:pt x="216" y="216"/>
                  </a:lnTo>
                  <a:lnTo>
                    <a:pt x="173" y="269"/>
                  </a:lnTo>
                  <a:lnTo>
                    <a:pt x="140" y="330"/>
                  </a:lnTo>
                  <a:lnTo>
                    <a:pt x="119" y="398"/>
                  </a:lnTo>
                  <a:lnTo>
                    <a:pt x="111" y="470"/>
                  </a:lnTo>
                  <a:lnTo>
                    <a:pt x="119" y="542"/>
                  </a:lnTo>
                  <a:lnTo>
                    <a:pt x="140" y="609"/>
                  </a:lnTo>
                  <a:lnTo>
                    <a:pt x="173" y="670"/>
                  </a:lnTo>
                  <a:lnTo>
                    <a:pt x="216" y="723"/>
                  </a:lnTo>
                  <a:lnTo>
                    <a:pt x="270" y="767"/>
                  </a:lnTo>
                  <a:lnTo>
                    <a:pt x="330" y="800"/>
                  </a:lnTo>
                  <a:lnTo>
                    <a:pt x="398" y="821"/>
                  </a:lnTo>
                  <a:lnTo>
                    <a:pt x="470" y="828"/>
                  </a:lnTo>
                  <a:lnTo>
                    <a:pt x="542" y="821"/>
                  </a:lnTo>
                  <a:lnTo>
                    <a:pt x="607" y="800"/>
                  </a:lnTo>
                  <a:lnTo>
                    <a:pt x="609" y="800"/>
                  </a:lnTo>
                  <a:lnTo>
                    <a:pt x="670" y="767"/>
                  </a:lnTo>
                  <a:lnTo>
                    <a:pt x="723" y="723"/>
                  </a:lnTo>
                  <a:lnTo>
                    <a:pt x="767" y="670"/>
                  </a:lnTo>
                  <a:lnTo>
                    <a:pt x="800" y="609"/>
                  </a:lnTo>
                  <a:lnTo>
                    <a:pt x="821" y="542"/>
                  </a:lnTo>
                  <a:lnTo>
                    <a:pt x="828" y="470"/>
                  </a:lnTo>
                  <a:moveTo>
                    <a:pt x="885" y="502"/>
                  </a:moveTo>
                  <a:lnTo>
                    <a:pt x="857" y="499"/>
                  </a:lnTo>
                  <a:lnTo>
                    <a:pt x="843" y="571"/>
                  </a:lnTo>
                  <a:lnTo>
                    <a:pt x="816" y="638"/>
                  </a:lnTo>
                  <a:lnTo>
                    <a:pt x="777" y="699"/>
                  </a:lnTo>
                  <a:lnTo>
                    <a:pt x="728" y="752"/>
                  </a:lnTo>
                  <a:lnTo>
                    <a:pt x="669" y="796"/>
                  </a:lnTo>
                  <a:lnTo>
                    <a:pt x="604" y="829"/>
                  </a:lnTo>
                  <a:lnTo>
                    <a:pt x="533" y="849"/>
                  </a:lnTo>
                  <a:lnTo>
                    <a:pt x="460" y="855"/>
                  </a:lnTo>
                  <a:lnTo>
                    <a:pt x="460" y="939"/>
                  </a:lnTo>
                  <a:lnTo>
                    <a:pt x="588" y="882"/>
                  </a:lnTo>
                  <a:lnTo>
                    <a:pt x="660" y="846"/>
                  </a:lnTo>
                  <a:lnTo>
                    <a:pt x="704" y="814"/>
                  </a:lnTo>
                  <a:lnTo>
                    <a:pt x="746" y="773"/>
                  </a:lnTo>
                  <a:lnTo>
                    <a:pt x="797" y="713"/>
                  </a:lnTo>
                  <a:lnTo>
                    <a:pt x="839" y="648"/>
                  </a:lnTo>
                  <a:lnTo>
                    <a:pt x="869" y="578"/>
                  </a:lnTo>
                  <a:lnTo>
                    <a:pt x="885" y="502"/>
                  </a:lnTo>
                  <a:moveTo>
                    <a:pt x="939" y="482"/>
                  </a:moveTo>
                  <a:lnTo>
                    <a:pt x="882" y="355"/>
                  </a:lnTo>
                  <a:lnTo>
                    <a:pt x="846" y="282"/>
                  </a:lnTo>
                  <a:lnTo>
                    <a:pt x="814" y="238"/>
                  </a:lnTo>
                  <a:lnTo>
                    <a:pt x="773" y="196"/>
                  </a:lnTo>
                  <a:lnTo>
                    <a:pt x="713" y="145"/>
                  </a:lnTo>
                  <a:lnTo>
                    <a:pt x="648" y="103"/>
                  </a:lnTo>
                  <a:lnTo>
                    <a:pt x="578" y="74"/>
                  </a:lnTo>
                  <a:lnTo>
                    <a:pt x="502" y="57"/>
                  </a:lnTo>
                  <a:lnTo>
                    <a:pt x="499" y="85"/>
                  </a:lnTo>
                  <a:lnTo>
                    <a:pt x="571" y="99"/>
                  </a:lnTo>
                  <a:lnTo>
                    <a:pt x="638" y="126"/>
                  </a:lnTo>
                  <a:lnTo>
                    <a:pt x="699" y="165"/>
                  </a:lnTo>
                  <a:lnTo>
                    <a:pt x="752" y="214"/>
                  </a:lnTo>
                  <a:lnTo>
                    <a:pt x="797" y="273"/>
                  </a:lnTo>
                  <a:lnTo>
                    <a:pt x="829" y="339"/>
                  </a:lnTo>
                  <a:lnTo>
                    <a:pt x="849" y="409"/>
                  </a:lnTo>
                  <a:lnTo>
                    <a:pt x="855" y="482"/>
                  </a:lnTo>
                  <a:lnTo>
                    <a:pt x="939" y="48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 name="Freeform 7">
              <a:extLst>
                <a:ext uri="{FF2B5EF4-FFF2-40B4-BE49-F238E27FC236}">
                  <a16:creationId xmlns:a16="http://schemas.microsoft.com/office/drawing/2014/main" id="{3BCAAB90-9E23-45F3-AC1B-E96254BA2B30}"/>
                </a:ext>
              </a:extLst>
            </p:cNvPr>
            <p:cNvSpPr>
              <a:spLocks/>
            </p:cNvSpPr>
            <p:nvPr/>
          </p:nvSpPr>
          <p:spPr bwMode="auto">
            <a:xfrm>
              <a:off x="779" y="1040"/>
              <a:ext cx="84" cy="80"/>
            </a:xfrm>
            <a:custGeom>
              <a:avLst/>
              <a:gdLst>
                <a:gd name="T0" fmla="+- 0 862 779"/>
                <a:gd name="T1" fmla="*/ T0 w 84"/>
                <a:gd name="T2" fmla="+- 0 1071 1041"/>
                <a:gd name="T3" fmla="*/ 1071 h 80"/>
                <a:gd name="T4" fmla="+- 0 836 779"/>
                <a:gd name="T5" fmla="*/ T4 w 84"/>
                <a:gd name="T6" fmla="+- 0 1089 1041"/>
                <a:gd name="T7" fmla="*/ 1089 h 80"/>
                <a:gd name="T8" fmla="+- 0 846 779"/>
                <a:gd name="T9" fmla="*/ T8 w 84"/>
                <a:gd name="T10" fmla="+- 0 1120 1041"/>
                <a:gd name="T11" fmla="*/ 1120 h 80"/>
                <a:gd name="T12" fmla="+- 0 821 779"/>
                <a:gd name="T13" fmla="*/ T12 w 84"/>
                <a:gd name="T14" fmla="+- 0 1101 1041"/>
                <a:gd name="T15" fmla="*/ 1101 h 80"/>
                <a:gd name="T16" fmla="+- 0 795 779"/>
                <a:gd name="T17" fmla="*/ T16 w 84"/>
                <a:gd name="T18" fmla="+- 0 1120 1041"/>
                <a:gd name="T19" fmla="*/ 1120 h 80"/>
                <a:gd name="T20" fmla="+- 0 805 779"/>
                <a:gd name="T21" fmla="*/ T20 w 84"/>
                <a:gd name="T22" fmla="+- 0 1089 1041"/>
                <a:gd name="T23" fmla="*/ 1089 h 80"/>
                <a:gd name="T24" fmla="+- 0 779 779"/>
                <a:gd name="T25" fmla="*/ T24 w 84"/>
                <a:gd name="T26" fmla="+- 0 1071 1041"/>
                <a:gd name="T27" fmla="*/ 1071 h 80"/>
                <a:gd name="T28" fmla="+- 0 811 779"/>
                <a:gd name="T29" fmla="*/ T28 w 84"/>
                <a:gd name="T30" fmla="+- 0 1071 1041"/>
                <a:gd name="T31" fmla="*/ 1071 h 80"/>
                <a:gd name="T32" fmla="+- 0 821 779"/>
                <a:gd name="T33" fmla="*/ T32 w 84"/>
                <a:gd name="T34" fmla="+- 0 1041 1041"/>
                <a:gd name="T35" fmla="*/ 1041 h 80"/>
                <a:gd name="T36" fmla="+- 0 830 779"/>
                <a:gd name="T37" fmla="*/ T36 w 84"/>
                <a:gd name="T38" fmla="+- 0 1071 1041"/>
                <a:gd name="T39" fmla="*/ 1071 h 80"/>
                <a:gd name="T40" fmla="+- 0 862 779"/>
                <a:gd name="T41" fmla="*/ T40 w 84"/>
                <a:gd name="T42" fmla="+- 0 1071 1041"/>
                <a:gd name="T43" fmla="*/ 1071 h 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4" h="80">
                  <a:moveTo>
                    <a:pt x="83" y="30"/>
                  </a:moveTo>
                  <a:lnTo>
                    <a:pt x="57" y="48"/>
                  </a:lnTo>
                  <a:lnTo>
                    <a:pt x="67" y="79"/>
                  </a:lnTo>
                  <a:lnTo>
                    <a:pt x="42" y="60"/>
                  </a:lnTo>
                  <a:lnTo>
                    <a:pt x="16" y="79"/>
                  </a:lnTo>
                  <a:lnTo>
                    <a:pt x="26" y="48"/>
                  </a:lnTo>
                  <a:lnTo>
                    <a:pt x="0" y="30"/>
                  </a:lnTo>
                  <a:lnTo>
                    <a:pt x="32" y="30"/>
                  </a:lnTo>
                  <a:lnTo>
                    <a:pt x="42" y="0"/>
                  </a:lnTo>
                  <a:lnTo>
                    <a:pt x="51" y="30"/>
                  </a:lnTo>
                  <a:lnTo>
                    <a:pt x="83" y="30"/>
                  </a:lnTo>
                  <a:close/>
                </a:path>
              </a:pathLst>
            </a:custGeom>
            <a:noFill/>
            <a:ln w="508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9" name="Picture 8">
              <a:extLst>
                <a:ext uri="{FF2B5EF4-FFF2-40B4-BE49-F238E27FC236}">
                  <a16:creationId xmlns:a16="http://schemas.microsoft.com/office/drawing/2014/main" id="{37CDFC88-7A26-467D-B1ED-83225D9DD2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 y="922"/>
              <a:ext cx="184"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5">
              <a:extLst>
                <a:ext uri="{FF2B5EF4-FFF2-40B4-BE49-F238E27FC236}">
                  <a16:creationId xmlns:a16="http://schemas.microsoft.com/office/drawing/2014/main" id="{A82B8C0D-5039-4AB2-928C-A31784F2F7B0}"/>
                </a:ext>
              </a:extLst>
            </p:cNvPr>
            <p:cNvSpPr>
              <a:spLocks/>
            </p:cNvSpPr>
            <p:nvPr/>
          </p:nvSpPr>
          <p:spPr bwMode="auto">
            <a:xfrm>
              <a:off x="562" y="920"/>
              <a:ext cx="184" cy="171"/>
            </a:xfrm>
            <a:custGeom>
              <a:avLst/>
              <a:gdLst>
                <a:gd name="T0" fmla="+- 0 659 563"/>
                <a:gd name="T1" fmla="*/ T0 w 184"/>
                <a:gd name="T2" fmla="+- 0 955 920"/>
                <a:gd name="T3" fmla="*/ 955 h 171"/>
                <a:gd name="T4" fmla="+- 0 622 563"/>
                <a:gd name="T5" fmla="*/ T4 w 184"/>
                <a:gd name="T6" fmla="+- 0 955 920"/>
                <a:gd name="T7" fmla="*/ 955 h 171"/>
                <a:gd name="T8" fmla="+- 0 611 563"/>
                <a:gd name="T9" fmla="*/ T8 w 184"/>
                <a:gd name="T10" fmla="+- 0 920 920"/>
                <a:gd name="T11" fmla="*/ 920 h 171"/>
                <a:gd name="T12" fmla="+- 0 599 563"/>
                <a:gd name="T13" fmla="*/ T12 w 184"/>
                <a:gd name="T14" fmla="+- 0 955 920"/>
                <a:gd name="T15" fmla="*/ 955 h 171"/>
                <a:gd name="T16" fmla="+- 0 563 563"/>
                <a:gd name="T17" fmla="*/ T16 w 184"/>
                <a:gd name="T18" fmla="+- 0 955 920"/>
                <a:gd name="T19" fmla="*/ 955 h 171"/>
                <a:gd name="T20" fmla="+- 0 592 563"/>
                <a:gd name="T21" fmla="*/ T20 w 184"/>
                <a:gd name="T22" fmla="+- 0 977 920"/>
                <a:gd name="T23" fmla="*/ 977 h 171"/>
                <a:gd name="T24" fmla="+- 0 581 563"/>
                <a:gd name="T25" fmla="*/ T24 w 184"/>
                <a:gd name="T26" fmla="+- 0 1012 920"/>
                <a:gd name="T27" fmla="*/ 1012 h 171"/>
                <a:gd name="T28" fmla="+- 0 611 563"/>
                <a:gd name="T29" fmla="*/ T28 w 184"/>
                <a:gd name="T30" fmla="+- 0 990 920"/>
                <a:gd name="T31" fmla="*/ 990 h 171"/>
                <a:gd name="T32" fmla="+- 0 641 563"/>
                <a:gd name="T33" fmla="*/ T32 w 184"/>
                <a:gd name="T34" fmla="+- 0 1012 920"/>
                <a:gd name="T35" fmla="*/ 1012 h 171"/>
                <a:gd name="T36" fmla="+- 0 634 563"/>
                <a:gd name="T37" fmla="*/ T36 w 184"/>
                <a:gd name="T38" fmla="+- 0 990 920"/>
                <a:gd name="T39" fmla="*/ 990 h 171"/>
                <a:gd name="T40" fmla="+- 0 629 563"/>
                <a:gd name="T41" fmla="*/ T40 w 184"/>
                <a:gd name="T42" fmla="+- 0 977 920"/>
                <a:gd name="T43" fmla="*/ 977 h 171"/>
                <a:gd name="T44" fmla="+- 0 659 563"/>
                <a:gd name="T45" fmla="*/ T44 w 184"/>
                <a:gd name="T46" fmla="+- 0 955 920"/>
                <a:gd name="T47" fmla="*/ 955 h 171"/>
                <a:gd name="T48" fmla="+- 0 746 563"/>
                <a:gd name="T49" fmla="*/ T48 w 184"/>
                <a:gd name="T50" fmla="+- 0 1034 920"/>
                <a:gd name="T51" fmla="*/ 1034 h 171"/>
                <a:gd name="T52" fmla="+- 0 709 563"/>
                <a:gd name="T53" fmla="*/ T52 w 184"/>
                <a:gd name="T54" fmla="+- 0 1034 920"/>
                <a:gd name="T55" fmla="*/ 1034 h 171"/>
                <a:gd name="T56" fmla="+- 0 698 563"/>
                <a:gd name="T57" fmla="*/ T56 w 184"/>
                <a:gd name="T58" fmla="+- 0 999 920"/>
                <a:gd name="T59" fmla="*/ 999 h 171"/>
                <a:gd name="T60" fmla="+- 0 686 563"/>
                <a:gd name="T61" fmla="*/ T60 w 184"/>
                <a:gd name="T62" fmla="+- 0 1034 920"/>
                <a:gd name="T63" fmla="*/ 1034 h 171"/>
                <a:gd name="T64" fmla="+- 0 650 563"/>
                <a:gd name="T65" fmla="*/ T64 w 184"/>
                <a:gd name="T66" fmla="+- 0 1034 920"/>
                <a:gd name="T67" fmla="*/ 1034 h 171"/>
                <a:gd name="T68" fmla="+- 0 679 563"/>
                <a:gd name="T69" fmla="*/ T68 w 184"/>
                <a:gd name="T70" fmla="+- 0 1055 920"/>
                <a:gd name="T71" fmla="*/ 1055 h 171"/>
                <a:gd name="T72" fmla="+- 0 668 563"/>
                <a:gd name="T73" fmla="*/ T72 w 184"/>
                <a:gd name="T74" fmla="+- 0 1090 920"/>
                <a:gd name="T75" fmla="*/ 1090 h 171"/>
                <a:gd name="T76" fmla="+- 0 698 563"/>
                <a:gd name="T77" fmla="*/ T76 w 184"/>
                <a:gd name="T78" fmla="+- 0 1069 920"/>
                <a:gd name="T79" fmla="*/ 1069 h 171"/>
                <a:gd name="T80" fmla="+- 0 728 563"/>
                <a:gd name="T81" fmla="*/ T80 w 184"/>
                <a:gd name="T82" fmla="+- 0 1090 920"/>
                <a:gd name="T83" fmla="*/ 1090 h 171"/>
                <a:gd name="T84" fmla="+- 0 721 563"/>
                <a:gd name="T85" fmla="*/ T84 w 184"/>
                <a:gd name="T86" fmla="+- 0 1069 920"/>
                <a:gd name="T87" fmla="*/ 1069 h 171"/>
                <a:gd name="T88" fmla="+- 0 716 563"/>
                <a:gd name="T89" fmla="*/ T88 w 184"/>
                <a:gd name="T90" fmla="+- 0 1055 920"/>
                <a:gd name="T91" fmla="*/ 1055 h 171"/>
                <a:gd name="T92" fmla="+- 0 746 563"/>
                <a:gd name="T93" fmla="*/ T92 w 184"/>
                <a:gd name="T94" fmla="+- 0 1034 920"/>
                <a:gd name="T95" fmla="*/ 1034 h 1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184" h="171">
                  <a:moveTo>
                    <a:pt x="96" y="35"/>
                  </a:moveTo>
                  <a:lnTo>
                    <a:pt x="59" y="35"/>
                  </a:lnTo>
                  <a:lnTo>
                    <a:pt x="48" y="0"/>
                  </a:lnTo>
                  <a:lnTo>
                    <a:pt x="36" y="35"/>
                  </a:lnTo>
                  <a:lnTo>
                    <a:pt x="0" y="35"/>
                  </a:lnTo>
                  <a:lnTo>
                    <a:pt x="29" y="57"/>
                  </a:lnTo>
                  <a:lnTo>
                    <a:pt x="18" y="92"/>
                  </a:lnTo>
                  <a:lnTo>
                    <a:pt x="48" y="70"/>
                  </a:lnTo>
                  <a:lnTo>
                    <a:pt x="78" y="92"/>
                  </a:lnTo>
                  <a:lnTo>
                    <a:pt x="71" y="70"/>
                  </a:lnTo>
                  <a:lnTo>
                    <a:pt x="66" y="57"/>
                  </a:lnTo>
                  <a:lnTo>
                    <a:pt x="96" y="35"/>
                  </a:lnTo>
                  <a:moveTo>
                    <a:pt x="183" y="114"/>
                  </a:moveTo>
                  <a:lnTo>
                    <a:pt x="146" y="114"/>
                  </a:lnTo>
                  <a:lnTo>
                    <a:pt x="135" y="79"/>
                  </a:lnTo>
                  <a:lnTo>
                    <a:pt x="123" y="114"/>
                  </a:lnTo>
                  <a:lnTo>
                    <a:pt x="87" y="114"/>
                  </a:lnTo>
                  <a:lnTo>
                    <a:pt x="116" y="135"/>
                  </a:lnTo>
                  <a:lnTo>
                    <a:pt x="105" y="170"/>
                  </a:lnTo>
                  <a:lnTo>
                    <a:pt x="135" y="149"/>
                  </a:lnTo>
                  <a:lnTo>
                    <a:pt x="165" y="170"/>
                  </a:lnTo>
                  <a:lnTo>
                    <a:pt x="158" y="149"/>
                  </a:lnTo>
                  <a:lnTo>
                    <a:pt x="153" y="135"/>
                  </a:lnTo>
                  <a:lnTo>
                    <a:pt x="183" y="11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 name="Text Box 4">
              <a:extLst>
                <a:ext uri="{FF2B5EF4-FFF2-40B4-BE49-F238E27FC236}">
                  <a16:creationId xmlns:a16="http://schemas.microsoft.com/office/drawing/2014/main" id="{4B6B09BA-453C-4C22-9845-1163B096A398}"/>
                </a:ext>
              </a:extLst>
            </p:cNvPr>
            <p:cNvSpPr txBox="1">
              <a:spLocks noChangeArrowheads="1"/>
            </p:cNvSpPr>
            <p:nvPr/>
          </p:nvSpPr>
          <p:spPr bwMode="auto">
            <a:xfrm>
              <a:off x="1598" y="322"/>
              <a:ext cx="3007"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15000"/>
                </a:lnSpc>
                <a:spcBef>
                  <a:spcPts val="415"/>
                </a:spcBef>
                <a:spcAft>
                  <a:spcPts val="1000"/>
                </a:spcAft>
              </a:pPr>
              <a:r>
                <a:rPr lang="en-US" sz="1900" b="1">
                  <a:solidFill>
                    <a:srgbClr val="FFFFFF"/>
                  </a:solidFill>
                  <a:effectLst/>
                  <a:latin typeface="Calibri" panose="020F0502020204030204" pitchFamily="34" charset="0"/>
                  <a:ea typeface="Calibri" panose="020F0502020204030204" pitchFamily="34" charset="0"/>
                </a:rPr>
                <a:t>Northern Border</a:t>
              </a:r>
              <a:endParaRPr lang="en-US" sz="1100">
                <a:solidFill>
                  <a:srgbClr val="000000"/>
                </a:solidFill>
                <a:effectLst/>
                <a:latin typeface="Calibri" panose="020F0502020204030204" pitchFamily="34" charset="0"/>
                <a:ea typeface="Calibri" panose="020F0502020204030204" pitchFamily="34" charset="0"/>
              </a:endParaRPr>
            </a:p>
          </p:txBody>
        </p:sp>
        <p:sp>
          <p:nvSpPr>
            <p:cNvPr id="12" name="Text Box 3">
              <a:extLst>
                <a:ext uri="{FF2B5EF4-FFF2-40B4-BE49-F238E27FC236}">
                  <a16:creationId xmlns:a16="http://schemas.microsoft.com/office/drawing/2014/main" id="{7C496376-8938-4F72-9D17-65FF7330B734}"/>
                </a:ext>
              </a:extLst>
            </p:cNvPr>
            <p:cNvSpPr txBox="1">
              <a:spLocks noChangeArrowheads="1"/>
            </p:cNvSpPr>
            <p:nvPr/>
          </p:nvSpPr>
          <p:spPr bwMode="auto">
            <a:xfrm>
              <a:off x="1598" y="701"/>
              <a:ext cx="4001"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15000"/>
                </a:lnSpc>
                <a:spcBef>
                  <a:spcPts val="415"/>
                </a:spcBef>
                <a:spcAft>
                  <a:spcPts val="1000"/>
                </a:spcAft>
              </a:pPr>
              <a:r>
                <a:rPr lang="en-US" sz="1900" b="1">
                  <a:solidFill>
                    <a:srgbClr val="FFFFFF"/>
                  </a:solidFill>
                  <a:effectLst/>
                  <a:latin typeface="Calibri" panose="020F0502020204030204" pitchFamily="34" charset="0"/>
                  <a:ea typeface="Calibri" panose="020F0502020204030204" pitchFamily="34" charset="0"/>
                </a:rPr>
                <a:t>Regional Commission</a:t>
              </a:r>
              <a:endParaRPr lang="en-US" sz="1100">
                <a:solidFill>
                  <a:srgbClr val="000000"/>
                </a:solidFill>
                <a:effectLst/>
                <a:latin typeface="Calibri" panose="020F0502020204030204" pitchFamily="34" charset="0"/>
                <a:ea typeface="Calibri" panose="020F0502020204030204" pitchFamily="34" charset="0"/>
              </a:endParaRPr>
            </a:p>
          </p:txBody>
        </p:sp>
      </p:grpSp>
      <p:sp>
        <p:nvSpPr>
          <p:cNvPr id="2" name="Title 1">
            <a:extLst>
              <a:ext uri="{FF2B5EF4-FFF2-40B4-BE49-F238E27FC236}">
                <a16:creationId xmlns:a16="http://schemas.microsoft.com/office/drawing/2014/main" id="{B2A95C40-4BEC-4FF4-9F5A-A6A786967D8B}"/>
              </a:ext>
            </a:extLst>
          </p:cNvPr>
          <p:cNvSpPr>
            <a:spLocks noGrp="1"/>
          </p:cNvSpPr>
          <p:nvPr>
            <p:ph type="ctrTitle"/>
          </p:nvPr>
        </p:nvSpPr>
        <p:spPr>
          <a:xfrm>
            <a:off x="-1" y="1350249"/>
            <a:ext cx="12191999" cy="702518"/>
          </a:xfrm>
        </p:spPr>
        <p:txBody>
          <a:bodyPr>
            <a:normAutofit/>
          </a:bodyPr>
          <a:lstStyle/>
          <a:p>
            <a:r>
              <a:rPr lang="en-US" sz="4000" b="1">
                <a:latin typeface="Verdana"/>
                <a:ea typeface="Verdana"/>
              </a:rPr>
              <a:t>Budget Narrative</a:t>
            </a:r>
            <a:endParaRPr lang="en-US"/>
          </a:p>
        </p:txBody>
      </p:sp>
      <p:sp>
        <p:nvSpPr>
          <p:cNvPr id="3" name="TextBox 2">
            <a:extLst>
              <a:ext uri="{FF2B5EF4-FFF2-40B4-BE49-F238E27FC236}">
                <a16:creationId xmlns:a16="http://schemas.microsoft.com/office/drawing/2014/main" id="{AEB360DD-5119-DFFE-D0D6-A3CD618A8014}"/>
              </a:ext>
            </a:extLst>
          </p:cNvPr>
          <p:cNvSpPr txBox="1"/>
          <p:nvPr/>
        </p:nvSpPr>
        <p:spPr>
          <a:xfrm>
            <a:off x="340178" y="2053651"/>
            <a:ext cx="11525250"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0" i="0">
                <a:solidFill>
                  <a:srgbClr val="000000"/>
                </a:solidFill>
                <a:effectLst/>
                <a:highlight>
                  <a:srgbClr val="FFFFFF"/>
                </a:highlight>
                <a:latin typeface="Verdana" panose="020B0604030504040204" pitchFamily="34" charset="0"/>
              </a:rPr>
              <a:t>A high-quality budget narrative will clarify the connection between the costs and the proposed project. </a:t>
            </a:r>
            <a:endParaRPr lang="en-US" sz="2400">
              <a:latin typeface="Verdana"/>
              <a:ea typeface="Verdana"/>
              <a:cs typeface="Calibri"/>
            </a:endParaRPr>
          </a:p>
          <a:p>
            <a:pPr marL="342900" indent="-342900">
              <a:buFont typeface="Arial"/>
              <a:buChar char="•"/>
            </a:pPr>
            <a:r>
              <a:rPr lang="en-US" sz="2400">
                <a:latin typeface="Verdana"/>
                <a:ea typeface="Verdana"/>
                <a:cs typeface="Calibri"/>
              </a:rPr>
              <a:t>Explain and justify costs above $5,000</a:t>
            </a:r>
            <a:endParaRPr lang="en-US">
              <a:cs typeface="Calibri" panose="020F0502020204030204"/>
            </a:endParaRPr>
          </a:p>
          <a:p>
            <a:pPr marL="342900" indent="-342900">
              <a:buFont typeface="Arial"/>
              <a:buChar char="•"/>
            </a:pPr>
            <a:r>
              <a:rPr lang="en-US" sz="2400">
                <a:latin typeface="Verdana"/>
                <a:ea typeface="Verdana"/>
                <a:cs typeface="Calibri"/>
              </a:rPr>
              <a:t>Describe how the cost estimate was determined and where possible, reference sources for cost estimates</a:t>
            </a:r>
          </a:p>
          <a:p>
            <a:pPr marL="342900" indent="-342900">
              <a:buFont typeface="Arial"/>
              <a:buChar char="•"/>
            </a:pPr>
            <a:r>
              <a:rPr lang="en-US" sz="2400">
                <a:latin typeface="Verdana"/>
                <a:ea typeface="Verdana"/>
                <a:cs typeface="Calibri"/>
              </a:rPr>
              <a:t>Provide a breakdown of expenses that make up each budget category total</a:t>
            </a:r>
          </a:p>
          <a:p>
            <a:pPr marL="342900" indent="-342900">
              <a:buFont typeface="Arial"/>
              <a:buChar char="•"/>
            </a:pPr>
            <a:r>
              <a:rPr lang="en-US" sz="2400">
                <a:latin typeface="Verdana"/>
                <a:ea typeface="Verdana"/>
                <a:cs typeface="Calibri"/>
              </a:rPr>
              <a:t>For contracts and service quotes, please note that if awarded funding, you will be required to comply with federal procurement guidelines</a:t>
            </a:r>
          </a:p>
          <a:p>
            <a:pPr marL="342900" indent="-342900">
              <a:buFont typeface="Arial"/>
              <a:buChar char="•"/>
            </a:pPr>
            <a:r>
              <a:rPr lang="en-US" sz="2400">
                <a:latin typeface="Verdana"/>
                <a:ea typeface="Verdana"/>
                <a:cs typeface="Calibri"/>
              </a:rPr>
              <a:t>See the </a:t>
            </a:r>
            <a:r>
              <a:rPr lang="en-US" sz="2400">
                <a:latin typeface="Verdana"/>
                <a:ea typeface="Verdana"/>
                <a:cs typeface="Calibri"/>
                <a:hlinkClick r:id="rId4"/>
              </a:rPr>
              <a:t>NBRC Compliance Manual</a:t>
            </a:r>
            <a:r>
              <a:rPr lang="en-US" sz="2400">
                <a:latin typeface="Verdana"/>
                <a:ea typeface="Verdana"/>
                <a:cs typeface="Calibri"/>
              </a:rPr>
              <a:t> for more information and procurement requirements.</a:t>
            </a:r>
          </a:p>
        </p:txBody>
      </p:sp>
      <p:pic>
        <p:nvPicPr>
          <p:cNvPr id="16" name="Picture 15">
            <a:extLst>
              <a:ext uri="{FF2B5EF4-FFF2-40B4-BE49-F238E27FC236}">
                <a16:creationId xmlns:a16="http://schemas.microsoft.com/office/drawing/2014/main" id="{3DD3C99F-24D6-FDD3-CE0E-F0A4866434A3}"/>
              </a:ext>
            </a:extLst>
          </p:cNvPr>
          <p:cNvPicPr>
            <a:picLocks noChangeAspect="1"/>
          </p:cNvPicPr>
          <p:nvPr/>
        </p:nvPicPr>
        <p:blipFill>
          <a:blip r:embed="rId5"/>
          <a:stretch>
            <a:fillRect/>
          </a:stretch>
        </p:blipFill>
        <p:spPr>
          <a:xfrm>
            <a:off x="10258173" y="149528"/>
            <a:ext cx="1629229" cy="1342673"/>
          </a:xfrm>
          <a:prstGeom prst="rect">
            <a:avLst/>
          </a:prstGeom>
        </p:spPr>
      </p:pic>
      <p:sp>
        <p:nvSpPr>
          <p:cNvPr id="13" name="TextBox 12">
            <a:extLst>
              <a:ext uri="{FF2B5EF4-FFF2-40B4-BE49-F238E27FC236}">
                <a16:creationId xmlns:a16="http://schemas.microsoft.com/office/drawing/2014/main" id="{8C2B8230-9EEA-CF9C-BDEC-A930C9098813}"/>
              </a:ext>
            </a:extLst>
          </p:cNvPr>
          <p:cNvSpPr txBox="1"/>
          <p:nvPr/>
        </p:nvSpPr>
        <p:spPr>
          <a:xfrm>
            <a:off x="417285" y="6295571"/>
            <a:ext cx="11139714" cy="461665"/>
          </a:xfrm>
          <a:prstGeom prst="rect">
            <a:avLst/>
          </a:prstGeom>
          <a:solidFill>
            <a:schemeClr val="accent6">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latin typeface="Verdana"/>
                <a:ea typeface="Verdana"/>
              </a:rPr>
              <a:t>Carried forward from preapplication – edit as needed</a:t>
            </a:r>
            <a:endParaRPr lang="en-US" sz="2400" b="1">
              <a:cs typeface="Calibri" panose="020F0502020204030204"/>
            </a:endParaRPr>
          </a:p>
        </p:txBody>
      </p:sp>
    </p:spTree>
    <p:extLst>
      <p:ext uri="{BB962C8B-B14F-4D97-AF65-F5344CB8AC3E}">
        <p14:creationId xmlns:p14="http://schemas.microsoft.com/office/powerpoint/2010/main" val="1311095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5BC3B04-6CA4-6966-8ED6-A11861A43F3A}"/>
              </a:ext>
            </a:extLst>
          </p:cNvPr>
          <p:cNvPicPr>
            <a:picLocks noChangeAspect="1"/>
          </p:cNvPicPr>
          <p:nvPr/>
        </p:nvPicPr>
        <p:blipFill>
          <a:blip r:embed="rId3"/>
          <a:stretch>
            <a:fillRect/>
          </a:stretch>
        </p:blipFill>
        <p:spPr>
          <a:xfrm>
            <a:off x="91325" y="426419"/>
            <a:ext cx="5710035" cy="6212543"/>
          </a:xfrm>
          <a:prstGeom prst="rect">
            <a:avLst/>
          </a:prstGeom>
        </p:spPr>
      </p:pic>
      <p:sp>
        <p:nvSpPr>
          <p:cNvPr id="2" name="Title 1">
            <a:extLst>
              <a:ext uri="{FF2B5EF4-FFF2-40B4-BE49-F238E27FC236}">
                <a16:creationId xmlns:a16="http://schemas.microsoft.com/office/drawing/2014/main" id="{B2A95C40-4BEC-4FF4-9F5A-A6A786967D8B}"/>
              </a:ext>
            </a:extLst>
          </p:cNvPr>
          <p:cNvSpPr>
            <a:spLocks noGrp="1"/>
          </p:cNvSpPr>
          <p:nvPr>
            <p:ph type="ctrTitle"/>
          </p:nvPr>
        </p:nvSpPr>
        <p:spPr>
          <a:xfrm>
            <a:off x="1" y="336946"/>
            <a:ext cx="12191999" cy="702518"/>
          </a:xfrm>
        </p:spPr>
        <p:txBody>
          <a:bodyPr>
            <a:normAutofit/>
          </a:bodyPr>
          <a:lstStyle/>
          <a:p>
            <a:r>
              <a:rPr lang="en-US" sz="4000" b="1">
                <a:latin typeface="Verdana"/>
                <a:ea typeface="Verdana"/>
              </a:rPr>
              <a:t>Budget Narrative</a:t>
            </a:r>
            <a:endParaRPr lang="en-US"/>
          </a:p>
        </p:txBody>
      </p:sp>
      <p:pic>
        <p:nvPicPr>
          <p:cNvPr id="16" name="Picture 15">
            <a:extLst>
              <a:ext uri="{FF2B5EF4-FFF2-40B4-BE49-F238E27FC236}">
                <a16:creationId xmlns:a16="http://schemas.microsoft.com/office/drawing/2014/main" id="{3DD3C99F-24D6-FDD3-CE0E-F0A4866434A3}"/>
              </a:ext>
            </a:extLst>
          </p:cNvPr>
          <p:cNvPicPr>
            <a:picLocks noChangeAspect="1"/>
          </p:cNvPicPr>
          <p:nvPr/>
        </p:nvPicPr>
        <p:blipFill>
          <a:blip r:embed="rId4"/>
          <a:stretch>
            <a:fillRect/>
          </a:stretch>
        </p:blipFill>
        <p:spPr>
          <a:xfrm>
            <a:off x="10005762" y="380639"/>
            <a:ext cx="1629229" cy="1342673"/>
          </a:xfrm>
          <a:prstGeom prst="rect">
            <a:avLst/>
          </a:prstGeom>
        </p:spPr>
      </p:pic>
      <p:sp>
        <p:nvSpPr>
          <p:cNvPr id="17" name="TextBox 16">
            <a:extLst>
              <a:ext uri="{FF2B5EF4-FFF2-40B4-BE49-F238E27FC236}">
                <a16:creationId xmlns:a16="http://schemas.microsoft.com/office/drawing/2014/main" id="{A0AAFD13-8BBE-43BA-FCCF-115E5763B01E}"/>
              </a:ext>
            </a:extLst>
          </p:cNvPr>
          <p:cNvSpPr txBox="1"/>
          <p:nvPr/>
        </p:nvSpPr>
        <p:spPr>
          <a:xfrm>
            <a:off x="5557635" y="1723312"/>
            <a:ext cx="6543040" cy="49552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Verdana"/>
                <a:ea typeface="Verdana"/>
                <a:cs typeface="Calibri"/>
              </a:rPr>
              <a:t>CONSTRUCTION EXAMPLE:</a:t>
            </a:r>
          </a:p>
          <a:p>
            <a:pPr marL="285750" indent="-285750">
              <a:buFont typeface="Arial"/>
              <a:buChar char="•"/>
            </a:pPr>
            <a:r>
              <a:rPr lang="en-US" sz="2400">
                <a:latin typeface="Verdana"/>
                <a:ea typeface="Verdana"/>
                <a:cs typeface="Calibri"/>
              </a:rPr>
              <a:t>Describe and break out large cost categories</a:t>
            </a:r>
          </a:p>
          <a:p>
            <a:pPr marL="285750" indent="-285750">
              <a:buFont typeface="Arial"/>
              <a:buChar char="•"/>
            </a:pPr>
            <a:r>
              <a:rPr lang="en-US" sz="2400">
                <a:latin typeface="Verdana"/>
                <a:ea typeface="Verdana"/>
                <a:cs typeface="Calibri"/>
              </a:rPr>
              <a:t>Help reviewer understand what funds will be used for</a:t>
            </a:r>
          </a:p>
          <a:p>
            <a:pPr marL="285750" indent="-285750">
              <a:buFont typeface="Arial"/>
              <a:buChar char="•"/>
            </a:pPr>
            <a:r>
              <a:rPr lang="en-US" sz="2400" b="1">
                <a:latin typeface="Verdana"/>
                <a:ea typeface="Verdana"/>
                <a:cs typeface="Calibri"/>
              </a:rPr>
              <a:t>In the corresponding SF-424cbw</a:t>
            </a:r>
            <a:r>
              <a:rPr lang="en-US" sz="2800">
                <a:latin typeface="Verdana"/>
                <a:ea typeface="Verdana"/>
                <a:cs typeface="Calibri"/>
              </a:rPr>
              <a:t>:</a:t>
            </a:r>
          </a:p>
          <a:p>
            <a:pPr marL="742950" lvl="1" indent="-285750">
              <a:buFont typeface="Arial"/>
              <a:buChar char="•"/>
            </a:pPr>
            <a:r>
              <a:rPr lang="en-US" sz="2400">
                <a:latin typeface="Verdana"/>
                <a:ea typeface="Verdana"/>
                <a:cs typeface="Calibri"/>
              </a:rPr>
              <a:t>Category 6 is the place to identify NEPA and any specific expected review costs such as Section 106 historical review</a:t>
            </a:r>
          </a:p>
          <a:p>
            <a:pPr marL="742950" lvl="1" indent="-285750">
              <a:buFont typeface="Arial"/>
              <a:buChar char="•"/>
            </a:pPr>
            <a:r>
              <a:rPr lang="en-US" sz="2400">
                <a:latin typeface="Verdana"/>
                <a:ea typeface="Verdana"/>
                <a:cs typeface="Calibri"/>
              </a:rPr>
              <a:t>Category 6 is the place to identify the LDD costs and LDD you expect to work with</a:t>
            </a:r>
          </a:p>
        </p:txBody>
      </p:sp>
    </p:spTree>
    <p:extLst>
      <p:ext uri="{BB962C8B-B14F-4D97-AF65-F5344CB8AC3E}">
        <p14:creationId xmlns:p14="http://schemas.microsoft.com/office/powerpoint/2010/main" val="1331032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4BEAE6F-25B5-6D0B-E9F9-B76EEB873173}"/>
              </a:ext>
            </a:extLst>
          </p:cNvPr>
          <p:cNvGrpSpPr>
            <a:grpSpLocks/>
          </p:cNvGrpSpPr>
          <p:nvPr/>
        </p:nvGrpSpPr>
        <p:grpSpPr bwMode="auto">
          <a:xfrm>
            <a:off x="-1" y="0"/>
            <a:ext cx="12192000" cy="1340919"/>
            <a:chOff x="0" y="-39"/>
            <a:chExt cx="12240" cy="1880"/>
          </a:xfrm>
        </p:grpSpPr>
        <p:sp>
          <p:nvSpPr>
            <p:cNvPr id="5" name="AutoShape 10">
              <a:extLst>
                <a:ext uri="{FF2B5EF4-FFF2-40B4-BE49-F238E27FC236}">
                  <a16:creationId xmlns:a16="http://schemas.microsoft.com/office/drawing/2014/main" id="{00446E44-D37C-E8F5-D696-D1FA8D00E493}"/>
                </a:ext>
              </a:extLst>
            </p:cNvPr>
            <p:cNvSpPr>
              <a:spLocks/>
            </p:cNvSpPr>
            <p:nvPr/>
          </p:nvSpPr>
          <p:spPr bwMode="auto">
            <a:xfrm>
              <a:off x="0" y="5"/>
              <a:ext cx="12240" cy="1836"/>
            </a:xfrm>
            <a:custGeom>
              <a:avLst/>
              <a:gdLst>
                <a:gd name="T0" fmla="*/ 12240 w 12240"/>
                <a:gd name="T1" fmla="+- 0 5 5"/>
                <a:gd name="T2" fmla="*/ 5 h 1836"/>
                <a:gd name="T3" fmla="*/ 0 w 12240"/>
                <a:gd name="T4" fmla="+- 0 5 5"/>
                <a:gd name="T5" fmla="*/ 5 h 1836"/>
                <a:gd name="T6" fmla="*/ 0 w 12240"/>
                <a:gd name="T7" fmla="+- 0 1603 5"/>
                <a:gd name="T8" fmla="*/ 1603 h 1836"/>
                <a:gd name="T9" fmla="*/ 18 w 12240"/>
                <a:gd name="T10" fmla="+- 0 1607 5"/>
                <a:gd name="T11" fmla="*/ 1607 h 1836"/>
                <a:gd name="T12" fmla="*/ 152 w 12240"/>
                <a:gd name="T13" fmla="+- 0 1636 5"/>
                <a:gd name="T14" fmla="*/ 1636 h 1836"/>
                <a:gd name="T15" fmla="*/ 288 w 12240"/>
                <a:gd name="T16" fmla="+- 0 1663 5"/>
                <a:gd name="T17" fmla="*/ 1663 h 1836"/>
                <a:gd name="T18" fmla="*/ 427 w 12240"/>
                <a:gd name="T19" fmla="+- 0 1687 5"/>
                <a:gd name="T20" fmla="*/ 1687 h 1836"/>
                <a:gd name="T21" fmla="*/ 567 w 12240"/>
                <a:gd name="T22" fmla="+- 0 1710 5"/>
                <a:gd name="T23" fmla="*/ 1710 h 1836"/>
                <a:gd name="T24" fmla="*/ 709 w 12240"/>
                <a:gd name="T25" fmla="+- 0 1730 5"/>
                <a:gd name="T26" fmla="*/ 1730 h 1836"/>
                <a:gd name="T27" fmla="*/ 853 w 12240"/>
                <a:gd name="T28" fmla="+- 0 1749 5"/>
                <a:gd name="T29" fmla="*/ 1749 h 1836"/>
                <a:gd name="T30" fmla="*/ 998 w 12240"/>
                <a:gd name="T31" fmla="+- 0 1766 5"/>
                <a:gd name="T32" fmla="*/ 1766 h 1836"/>
                <a:gd name="T33" fmla="*/ 1220 w 12240"/>
                <a:gd name="T34" fmla="+- 0 1787 5"/>
                <a:gd name="T35" fmla="*/ 1787 h 1836"/>
                <a:gd name="T36" fmla="*/ 1445 w 12240"/>
                <a:gd name="T37" fmla="+- 0 1805 5"/>
                <a:gd name="T38" fmla="*/ 1805 h 1836"/>
                <a:gd name="T39" fmla="*/ 1674 w 12240"/>
                <a:gd name="T40" fmla="+- 0 1819 5"/>
                <a:gd name="T41" fmla="*/ 1819 h 1836"/>
                <a:gd name="T42" fmla="*/ 1906 w 12240"/>
                <a:gd name="T43" fmla="+- 0 1830 5"/>
                <a:gd name="T44" fmla="*/ 1830 h 1836"/>
                <a:gd name="T45" fmla="*/ 2220 w 12240"/>
                <a:gd name="T46" fmla="+- 0 1838 5"/>
                <a:gd name="T47" fmla="*/ 1838 h 1836"/>
                <a:gd name="T48" fmla="*/ 2538 w 12240"/>
                <a:gd name="T49" fmla="+- 0 1841 5"/>
                <a:gd name="T50" fmla="*/ 1841 h 1836"/>
                <a:gd name="T51" fmla="*/ 2943 w 12240"/>
                <a:gd name="T52" fmla="+- 0 1836 5"/>
                <a:gd name="T53" fmla="*/ 1836 h 1836"/>
                <a:gd name="T54" fmla="*/ 3354 w 12240"/>
                <a:gd name="T55" fmla="+- 0 1824 5"/>
                <a:gd name="T56" fmla="*/ 1824 h 1836"/>
                <a:gd name="T57" fmla="*/ 3854 w 12240"/>
                <a:gd name="T58" fmla="+- 0 1801 5"/>
                <a:gd name="T59" fmla="*/ 1801 h 1836"/>
                <a:gd name="T60" fmla="*/ 4530 w 12240"/>
                <a:gd name="T61" fmla="+- 0 1756 5"/>
                <a:gd name="T62" fmla="*/ 1756 h 1836"/>
                <a:gd name="T63" fmla="*/ 5470 w 12240"/>
                <a:gd name="T64" fmla="+- 0 1675 5"/>
                <a:gd name="T65" fmla="*/ 1675 h 1836"/>
                <a:gd name="T66" fmla="*/ 9340 w 12240"/>
                <a:gd name="T67" fmla="+- 0 1260 5"/>
                <a:gd name="T68" fmla="*/ 1260 h 1836"/>
                <a:gd name="T69" fmla="*/ 10048 w 12240"/>
                <a:gd name="T70" fmla="+- 0 1197 5"/>
                <a:gd name="T71" fmla="*/ 1197 h 1836"/>
                <a:gd name="T72" fmla="*/ 10579 w 12240"/>
                <a:gd name="T73" fmla="+- 0 1159 5"/>
                <a:gd name="T74" fmla="*/ 1159 h 1836"/>
                <a:gd name="T75" fmla="*/ 10946 w 12240"/>
                <a:gd name="T76" fmla="+- 0 1139 5"/>
                <a:gd name="T77" fmla="*/ 1139 h 1836"/>
                <a:gd name="T78" fmla="*/ 11302 w 12240"/>
                <a:gd name="T79" fmla="+- 0 1125 5"/>
                <a:gd name="T80" fmla="*/ 1125 h 1836"/>
                <a:gd name="T81" fmla="*/ 11579 w 12240"/>
                <a:gd name="T82" fmla="+- 0 1120 5"/>
                <a:gd name="T83" fmla="*/ 1120 h 1836"/>
                <a:gd name="T84" fmla="*/ 12240 w 12240"/>
                <a:gd name="T85" fmla="+- 0 1120 5"/>
                <a:gd name="T86" fmla="*/ 1120 h 1836"/>
                <a:gd name="T87" fmla="*/ 12240 w 12240"/>
                <a:gd name="T88" fmla="+- 0 5 5"/>
                <a:gd name="T89" fmla="*/ 5 h 1836"/>
                <a:gd name="T90" fmla="*/ 12240 w 12240"/>
                <a:gd name="T91" fmla="+- 0 1120 5"/>
                <a:gd name="T92" fmla="*/ 1120 h 1836"/>
                <a:gd name="T93" fmla="*/ 11714 w 12240"/>
                <a:gd name="T94" fmla="+- 0 1120 5"/>
                <a:gd name="T95" fmla="*/ 1120 h 1836"/>
                <a:gd name="T96" fmla="*/ 11847 w 12240"/>
                <a:gd name="T97" fmla="+- 0 1120 5"/>
                <a:gd name="T98" fmla="*/ 1120 h 1836"/>
                <a:gd name="T99" fmla="*/ 12043 w 12240"/>
                <a:gd name="T100" fmla="+- 0 1124 5"/>
                <a:gd name="T101" fmla="*/ 1124 h 1836"/>
                <a:gd name="T102" fmla="*/ 12240 w 12240"/>
                <a:gd name="T103" fmla="+- 0 1131 5"/>
                <a:gd name="T104" fmla="*/ 1131 h 1836"/>
                <a:gd name="T105" fmla="*/ 12240 w 12240"/>
                <a:gd name="T106" fmla="+- 0 1120 5"/>
                <a:gd name="T107" fmla="*/ 1120 h 1836"/>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Lst>
              <a:rect l="0" t="0" r="r" b="b"/>
              <a:pathLst>
                <a:path w="12240" h="1836">
                  <a:moveTo>
                    <a:pt x="12240" y="0"/>
                  </a:moveTo>
                  <a:lnTo>
                    <a:pt x="0" y="0"/>
                  </a:lnTo>
                  <a:lnTo>
                    <a:pt x="0" y="1598"/>
                  </a:lnTo>
                  <a:lnTo>
                    <a:pt x="18" y="1602"/>
                  </a:lnTo>
                  <a:lnTo>
                    <a:pt x="152" y="1631"/>
                  </a:lnTo>
                  <a:lnTo>
                    <a:pt x="288" y="1658"/>
                  </a:lnTo>
                  <a:lnTo>
                    <a:pt x="427" y="1682"/>
                  </a:lnTo>
                  <a:lnTo>
                    <a:pt x="567" y="1705"/>
                  </a:lnTo>
                  <a:lnTo>
                    <a:pt x="709" y="1725"/>
                  </a:lnTo>
                  <a:lnTo>
                    <a:pt x="853" y="1744"/>
                  </a:lnTo>
                  <a:lnTo>
                    <a:pt x="998" y="1761"/>
                  </a:lnTo>
                  <a:lnTo>
                    <a:pt x="1220" y="1782"/>
                  </a:lnTo>
                  <a:lnTo>
                    <a:pt x="1445" y="1800"/>
                  </a:lnTo>
                  <a:lnTo>
                    <a:pt x="1674" y="1814"/>
                  </a:lnTo>
                  <a:lnTo>
                    <a:pt x="1906" y="1825"/>
                  </a:lnTo>
                  <a:lnTo>
                    <a:pt x="2220" y="1833"/>
                  </a:lnTo>
                  <a:lnTo>
                    <a:pt x="2538" y="1836"/>
                  </a:lnTo>
                  <a:lnTo>
                    <a:pt x="2943" y="1831"/>
                  </a:lnTo>
                  <a:lnTo>
                    <a:pt x="3354" y="1819"/>
                  </a:lnTo>
                  <a:lnTo>
                    <a:pt x="3854" y="1796"/>
                  </a:lnTo>
                  <a:lnTo>
                    <a:pt x="4530" y="1751"/>
                  </a:lnTo>
                  <a:lnTo>
                    <a:pt x="5470" y="1670"/>
                  </a:lnTo>
                  <a:lnTo>
                    <a:pt x="9340" y="1255"/>
                  </a:lnTo>
                  <a:lnTo>
                    <a:pt x="10048" y="1192"/>
                  </a:lnTo>
                  <a:lnTo>
                    <a:pt x="10579" y="1154"/>
                  </a:lnTo>
                  <a:lnTo>
                    <a:pt x="10946" y="1134"/>
                  </a:lnTo>
                  <a:lnTo>
                    <a:pt x="11302" y="1120"/>
                  </a:lnTo>
                  <a:lnTo>
                    <a:pt x="11579" y="1115"/>
                  </a:lnTo>
                  <a:lnTo>
                    <a:pt x="12240" y="1115"/>
                  </a:lnTo>
                  <a:lnTo>
                    <a:pt x="12240" y="0"/>
                  </a:lnTo>
                  <a:close/>
                  <a:moveTo>
                    <a:pt x="12240" y="1115"/>
                  </a:moveTo>
                  <a:lnTo>
                    <a:pt x="11714" y="1115"/>
                  </a:lnTo>
                  <a:lnTo>
                    <a:pt x="11847" y="1115"/>
                  </a:lnTo>
                  <a:lnTo>
                    <a:pt x="12043" y="1119"/>
                  </a:lnTo>
                  <a:lnTo>
                    <a:pt x="12240" y="1126"/>
                  </a:lnTo>
                  <a:lnTo>
                    <a:pt x="12240" y="1115"/>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 name="AutoShape 9">
              <a:extLst>
                <a:ext uri="{FF2B5EF4-FFF2-40B4-BE49-F238E27FC236}">
                  <a16:creationId xmlns:a16="http://schemas.microsoft.com/office/drawing/2014/main" id="{1B1F238B-E2E7-1A04-01B2-525029652611}"/>
                </a:ext>
              </a:extLst>
            </p:cNvPr>
            <p:cNvSpPr>
              <a:spLocks/>
            </p:cNvSpPr>
            <p:nvPr/>
          </p:nvSpPr>
          <p:spPr bwMode="auto">
            <a:xfrm>
              <a:off x="0" y="-39"/>
              <a:ext cx="12240" cy="1722"/>
            </a:xfrm>
            <a:custGeom>
              <a:avLst/>
              <a:gdLst>
                <a:gd name="T0" fmla="*/ 12240 w 12240"/>
                <a:gd name="T1" fmla="*/ 0 h 1683"/>
                <a:gd name="T2" fmla="*/ 0 w 12240"/>
                <a:gd name="T3" fmla="*/ 0 h 1683"/>
                <a:gd name="T4" fmla="*/ 0 w 12240"/>
                <a:gd name="T5" fmla="*/ 1445 h 1683"/>
                <a:gd name="T6" fmla="*/ 18 w 12240"/>
                <a:gd name="T7" fmla="*/ 1449 h 1683"/>
                <a:gd name="T8" fmla="*/ 152 w 12240"/>
                <a:gd name="T9" fmla="*/ 1478 h 1683"/>
                <a:gd name="T10" fmla="*/ 288 w 12240"/>
                <a:gd name="T11" fmla="*/ 1505 h 1683"/>
                <a:gd name="T12" fmla="*/ 427 w 12240"/>
                <a:gd name="T13" fmla="*/ 1529 h 1683"/>
                <a:gd name="T14" fmla="*/ 567 w 12240"/>
                <a:gd name="T15" fmla="*/ 1552 h 1683"/>
                <a:gd name="T16" fmla="*/ 709 w 12240"/>
                <a:gd name="T17" fmla="*/ 1572 h 1683"/>
                <a:gd name="T18" fmla="*/ 853 w 12240"/>
                <a:gd name="T19" fmla="*/ 1591 h 1683"/>
                <a:gd name="T20" fmla="*/ 998 w 12240"/>
                <a:gd name="T21" fmla="*/ 1608 h 1683"/>
                <a:gd name="T22" fmla="*/ 1220 w 12240"/>
                <a:gd name="T23" fmla="*/ 1630 h 1683"/>
                <a:gd name="T24" fmla="*/ 1445 w 12240"/>
                <a:gd name="T25" fmla="*/ 1647 h 1683"/>
                <a:gd name="T26" fmla="*/ 1674 w 12240"/>
                <a:gd name="T27" fmla="*/ 1661 h 1683"/>
                <a:gd name="T28" fmla="*/ 1906 w 12240"/>
                <a:gd name="T29" fmla="*/ 1672 h 1683"/>
                <a:gd name="T30" fmla="*/ 2220 w 12240"/>
                <a:gd name="T31" fmla="*/ 1680 h 1683"/>
                <a:gd name="T32" fmla="*/ 2538 w 12240"/>
                <a:gd name="T33" fmla="*/ 1683 h 1683"/>
                <a:gd name="T34" fmla="*/ 2943 w 12240"/>
                <a:gd name="T35" fmla="*/ 1678 h 1683"/>
                <a:gd name="T36" fmla="*/ 3354 w 12240"/>
                <a:gd name="T37" fmla="*/ 1667 h 1683"/>
                <a:gd name="T38" fmla="*/ 3854 w 12240"/>
                <a:gd name="T39" fmla="*/ 1643 h 1683"/>
                <a:gd name="T40" fmla="*/ 4530 w 12240"/>
                <a:gd name="T41" fmla="*/ 1598 h 1683"/>
                <a:gd name="T42" fmla="*/ 5470 w 12240"/>
                <a:gd name="T43" fmla="*/ 1517 h 1683"/>
                <a:gd name="T44" fmla="*/ 9340 w 12240"/>
                <a:gd name="T45" fmla="*/ 1102 h 1683"/>
                <a:gd name="T46" fmla="*/ 10048 w 12240"/>
                <a:gd name="T47" fmla="*/ 1039 h 1683"/>
                <a:gd name="T48" fmla="*/ 10579 w 12240"/>
                <a:gd name="T49" fmla="*/ 1001 h 1683"/>
                <a:gd name="T50" fmla="*/ 10946 w 12240"/>
                <a:gd name="T51" fmla="*/ 981 h 1683"/>
                <a:gd name="T52" fmla="*/ 11302 w 12240"/>
                <a:gd name="T53" fmla="*/ 968 h 1683"/>
                <a:gd name="T54" fmla="*/ 11579 w 12240"/>
                <a:gd name="T55" fmla="*/ 962 h 1683"/>
                <a:gd name="T56" fmla="*/ 12240 w 12240"/>
                <a:gd name="T57" fmla="*/ 962 h 1683"/>
                <a:gd name="T58" fmla="*/ 12240 w 12240"/>
                <a:gd name="T59" fmla="*/ 0 h 1683"/>
                <a:gd name="T60" fmla="*/ 12240 w 12240"/>
                <a:gd name="T61" fmla="*/ 962 h 1683"/>
                <a:gd name="T62" fmla="*/ 11714 w 12240"/>
                <a:gd name="T63" fmla="*/ 962 h 1683"/>
                <a:gd name="T64" fmla="*/ 11847 w 12240"/>
                <a:gd name="T65" fmla="*/ 962 h 1683"/>
                <a:gd name="T66" fmla="*/ 12043 w 12240"/>
                <a:gd name="T67" fmla="*/ 966 h 1683"/>
                <a:gd name="T68" fmla="*/ 12240 w 12240"/>
                <a:gd name="T69" fmla="*/ 973 h 1683"/>
                <a:gd name="T70" fmla="*/ 12240 w 12240"/>
                <a:gd name="T71" fmla="*/ 962 h 1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40" h="1683">
                  <a:moveTo>
                    <a:pt x="12240" y="0"/>
                  </a:moveTo>
                  <a:lnTo>
                    <a:pt x="0" y="0"/>
                  </a:lnTo>
                  <a:lnTo>
                    <a:pt x="0" y="1445"/>
                  </a:lnTo>
                  <a:lnTo>
                    <a:pt x="18" y="1449"/>
                  </a:lnTo>
                  <a:lnTo>
                    <a:pt x="152" y="1478"/>
                  </a:lnTo>
                  <a:lnTo>
                    <a:pt x="288" y="1505"/>
                  </a:lnTo>
                  <a:lnTo>
                    <a:pt x="427" y="1529"/>
                  </a:lnTo>
                  <a:lnTo>
                    <a:pt x="567" y="1552"/>
                  </a:lnTo>
                  <a:lnTo>
                    <a:pt x="709" y="1572"/>
                  </a:lnTo>
                  <a:lnTo>
                    <a:pt x="853" y="1591"/>
                  </a:lnTo>
                  <a:lnTo>
                    <a:pt x="998" y="1608"/>
                  </a:lnTo>
                  <a:lnTo>
                    <a:pt x="1220" y="1630"/>
                  </a:lnTo>
                  <a:lnTo>
                    <a:pt x="1445" y="1647"/>
                  </a:lnTo>
                  <a:lnTo>
                    <a:pt x="1674" y="1661"/>
                  </a:lnTo>
                  <a:lnTo>
                    <a:pt x="1906" y="1672"/>
                  </a:lnTo>
                  <a:lnTo>
                    <a:pt x="2220" y="1680"/>
                  </a:lnTo>
                  <a:lnTo>
                    <a:pt x="2538" y="1683"/>
                  </a:lnTo>
                  <a:lnTo>
                    <a:pt x="2943" y="1678"/>
                  </a:lnTo>
                  <a:lnTo>
                    <a:pt x="3354" y="1667"/>
                  </a:lnTo>
                  <a:lnTo>
                    <a:pt x="3854" y="1643"/>
                  </a:lnTo>
                  <a:lnTo>
                    <a:pt x="4530" y="1598"/>
                  </a:lnTo>
                  <a:lnTo>
                    <a:pt x="5470" y="1517"/>
                  </a:lnTo>
                  <a:lnTo>
                    <a:pt x="9340" y="1102"/>
                  </a:lnTo>
                  <a:lnTo>
                    <a:pt x="10048" y="1039"/>
                  </a:lnTo>
                  <a:lnTo>
                    <a:pt x="10579" y="1001"/>
                  </a:lnTo>
                  <a:lnTo>
                    <a:pt x="10946" y="981"/>
                  </a:lnTo>
                  <a:lnTo>
                    <a:pt x="11302" y="968"/>
                  </a:lnTo>
                  <a:lnTo>
                    <a:pt x="11579" y="962"/>
                  </a:lnTo>
                  <a:lnTo>
                    <a:pt x="12240" y="962"/>
                  </a:lnTo>
                  <a:lnTo>
                    <a:pt x="12240" y="0"/>
                  </a:lnTo>
                  <a:close/>
                  <a:moveTo>
                    <a:pt x="12240" y="962"/>
                  </a:moveTo>
                  <a:lnTo>
                    <a:pt x="11714" y="962"/>
                  </a:lnTo>
                  <a:lnTo>
                    <a:pt x="11847" y="962"/>
                  </a:lnTo>
                  <a:lnTo>
                    <a:pt x="12043" y="966"/>
                  </a:lnTo>
                  <a:lnTo>
                    <a:pt x="12240" y="973"/>
                  </a:lnTo>
                  <a:lnTo>
                    <a:pt x="12240" y="962"/>
                  </a:lnTo>
                  <a:close/>
                </a:path>
              </a:pathLst>
            </a:custGeom>
            <a:solidFill>
              <a:srgbClr val="0C683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 name="AutoShape 8">
              <a:extLst>
                <a:ext uri="{FF2B5EF4-FFF2-40B4-BE49-F238E27FC236}">
                  <a16:creationId xmlns:a16="http://schemas.microsoft.com/office/drawing/2014/main" id="{B03EC188-5012-BA1B-148E-EA08BFB95625}"/>
                </a:ext>
              </a:extLst>
            </p:cNvPr>
            <p:cNvSpPr>
              <a:spLocks/>
            </p:cNvSpPr>
            <p:nvPr/>
          </p:nvSpPr>
          <p:spPr bwMode="auto">
            <a:xfrm>
              <a:off x="360" y="343"/>
              <a:ext cx="939" cy="939"/>
            </a:xfrm>
            <a:custGeom>
              <a:avLst/>
              <a:gdLst>
                <a:gd name="T0" fmla="+- 0 547 360"/>
                <a:gd name="T1" fmla="*/ T0 w 939"/>
                <a:gd name="T2" fmla="+- 0 1068 343"/>
                <a:gd name="T3" fmla="*/ 1068 h 939"/>
                <a:gd name="T4" fmla="+- 0 360 360"/>
                <a:gd name="T5" fmla="*/ T4 w 939"/>
                <a:gd name="T6" fmla="+- 0 800 343"/>
                <a:gd name="T7" fmla="*/ 800 h 939"/>
                <a:gd name="T8" fmla="+- 0 586 360"/>
                <a:gd name="T9" fmla="*/ T8 w 939"/>
                <a:gd name="T10" fmla="+- 0 1137 343"/>
                <a:gd name="T11" fmla="*/ 1137 h 939"/>
                <a:gd name="T12" fmla="+- 0 828 360"/>
                <a:gd name="T13" fmla="*/ T12 w 939"/>
                <a:gd name="T14" fmla="+- 0 520 343"/>
                <a:gd name="T15" fmla="*/ 520 h 939"/>
                <a:gd name="T16" fmla="+- 0 712 360"/>
                <a:gd name="T17" fmla="*/ T16 w 939"/>
                <a:gd name="T18" fmla="+- 0 400 343"/>
                <a:gd name="T19" fmla="*/ 400 h 939"/>
                <a:gd name="T20" fmla="+- 0 461 360"/>
                <a:gd name="T21" fmla="*/ T20 w 939"/>
                <a:gd name="T22" fmla="+- 0 634 343"/>
                <a:gd name="T23" fmla="*/ 634 h 939"/>
                <a:gd name="T24" fmla="+- 0 483 360"/>
                <a:gd name="T25" fmla="*/ T24 w 939"/>
                <a:gd name="T26" fmla="+- 0 645 343"/>
                <a:gd name="T27" fmla="*/ 645 h 939"/>
                <a:gd name="T28" fmla="+- 0 766 360"/>
                <a:gd name="T29" fmla="*/ T28 w 939"/>
                <a:gd name="T30" fmla="+- 0 434 343"/>
                <a:gd name="T31" fmla="*/ 434 h 939"/>
                <a:gd name="T32" fmla="+- 0 967 360"/>
                <a:gd name="T33" fmla="*/ T32 w 939"/>
                <a:gd name="T34" fmla="+- 0 695 343"/>
                <a:gd name="T35" fmla="*/ 695 h 939"/>
                <a:gd name="T36" fmla="+- 0 900 360"/>
                <a:gd name="T37" fmla="*/ T36 w 939"/>
                <a:gd name="T38" fmla="+- 0 720 343"/>
                <a:gd name="T39" fmla="*/ 720 h 939"/>
                <a:gd name="T40" fmla="+- 0 903 360"/>
                <a:gd name="T41" fmla="*/ T40 w 939"/>
                <a:gd name="T42" fmla="+- 0 618 343"/>
                <a:gd name="T43" fmla="*/ 618 h 939"/>
                <a:gd name="T44" fmla="+- 0 872 360"/>
                <a:gd name="T45" fmla="*/ T44 w 939"/>
                <a:gd name="T46" fmla="+- 0 613 343"/>
                <a:gd name="T47" fmla="*/ 613 h 939"/>
                <a:gd name="T48" fmla="+- 0 865 360"/>
                <a:gd name="T49" fmla="*/ T48 w 939"/>
                <a:gd name="T50" fmla="+- 0 577 343"/>
                <a:gd name="T51" fmla="*/ 577 h 939"/>
                <a:gd name="T52" fmla="+- 0 839 360"/>
                <a:gd name="T53" fmla="*/ T52 w 939"/>
                <a:gd name="T54" fmla="+- 0 559 343"/>
                <a:gd name="T55" fmla="*/ 559 h 939"/>
                <a:gd name="T56" fmla="+- 0 822 360"/>
                <a:gd name="T57" fmla="*/ T56 w 939"/>
                <a:gd name="T58" fmla="+- 0 545 343"/>
                <a:gd name="T59" fmla="*/ 545 h 939"/>
                <a:gd name="T60" fmla="+- 0 795 360"/>
                <a:gd name="T61" fmla="*/ T60 w 939"/>
                <a:gd name="T62" fmla="+- 0 579 343"/>
                <a:gd name="T63" fmla="*/ 579 h 939"/>
                <a:gd name="T64" fmla="+- 0 751 360"/>
                <a:gd name="T65" fmla="*/ T64 w 939"/>
                <a:gd name="T66" fmla="+- 0 611 343"/>
                <a:gd name="T67" fmla="*/ 611 h 939"/>
                <a:gd name="T68" fmla="+- 0 756 360"/>
                <a:gd name="T69" fmla="*/ T68 w 939"/>
                <a:gd name="T70" fmla="+- 0 722 343"/>
                <a:gd name="T71" fmla="*/ 722 h 939"/>
                <a:gd name="T72" fmla="+- 0 706 360"/>
                <a:gd name="T73" fmla="*/ T72 w 939"/>
                <a:gd name="T74" fmla="+- 0 695 343"/>
                <a:gd name="T75" fmla="*/ 695 h 939"/>
                <a:gd name="T76" fmla="+- 0 645 360"/>
                <a:gd name="T77" fmla="*/ T76 w 939"/>
                <a:gd name="T78" fmla="+- 0 707 343"/>
                <a:gd name="T79" fmla="*/ 707 h 939"/>
                <a:gd name="T80" fmla="+- 0 672 360"/>
                <a:gd name="T81" fmla="*/ T80 w 939"/>
                <a:gd name="T82" fmla="+- 0 787 343"/>
                <a:gd name="T83" fmla="*/ 787 h 939"/>
                <a:gd name="T84" fmla="+- 0 666 360"/>
                <a:gd name="T85" fmla="*/ T84 w 939"/>
                <a:gd name="T86" fmla="+- 0 826 343"/>
                <a:gd name="T87" fmla="*/ 826 h 939"/>
                <a:gd name="T88" fmla="+- 0 732 360"/>
                <a:gd name="T89" fmla="*/ T88 w 939"/>
                <a:gd name="T90" fmla="+- 0 874 343"/>
                <a:gd name="T91" fmla="*/ 874 h 939"/>
                <a:gd name="T92" fmla="+- 0 733 360"/>
                <a:gd name="T93" fmla="*/ T92 w 939"/>
                <a:gd name="T94" fmla="+- 0 909 343"/>
                <a:gd name="T95" fmla="*/ 909 h 939"/>
                <a:gd name="T96" fmla="+- 0 804 360"/>
                <a:gd name="T97" fmla="*/ T96 w 939"/>
                <a:gd name="T98" fmla="+- 0 897 343"/>
                <a:gd name="T99" fmla="*/ 897 h 939"/>
                <a:gd name="T100" fmla="+- 0 821 360"/>
                <a:gd name="T101" fmla="*/ T100 w 939"/>
                <a:gd name="T102" fmla="+- 0 895 343"/>
                <a:gd name="T103" fmla="*/ 895 h 939"/>
                <a:gd name="T104" fmla="+- 0 838 360"/>
                <a:gd name="T105" fmla="*/ T104 w 939"/>
                <a:gd name="T106" fmla="+- 0 977 343"/>
                <a:gd name="T107" fmla="*/ 977 h 939"/>
                <a:gd name="T108" fmla="+- 0 837 360"/>
                <a:gd name="T109" fmla="*/ T108 w 939"/>
                <a:gd name="T110" fmla="+- 0 877 343"/>
                <a:gd name="T111" fmla="*/ 877 h 939"/>
                <a:gd name="T112" fmla="+- 0 867 360"/>
                <a:gd name="T113" fmla="*/ T112 w 939"/>
                <a:gd name="T114" fmla="+- 0 895 343"/>
                <a:gd name="T115" fmla="*/ 895 h 939"/>
                <a:gd name="T116" fmla="+- 0 949 360"/>
                <a:gd name="T117" fmla="*/ T116 w 939"/>
                <a:gd name="T118" fmla="+- 0 908 343"/>
                <a:gd name="T119" fmla="*/ 908 h 939"/>
                <a:gd name="T120" fmla="+- 0 923 360"/>
                <a:gd name="T121" fmla="*/ T120 w 939"/>
                <a:gd name="T122" fmla="+- 0 872 343"/>
                <a:gd name="T123" fmla="*/ 872 h 939"/>
                <a:gd name="T124" fmla="+- 0 990 360"/>
                <a:gd name="T125" fmla="*/ T124 w 939"/>
                <a:gd name="T126" fmla="+- 0 824 343"/>
                <a:gd name="T127" fmla="*/ 824 h 939"/>
                <a:gd name="T128" fmla="+- 0 983 360"/>
                <a:gd name="T129" fmla="*/ T128 w 939"/>
                <a:gd name="T130" fmla="+- 0 784 343"/>
                <a:gd name="T131" fmla="*/ 784 h 939"/>
                <a:gd name="T132" fmla="+- 0 1005 360"/>
                <a:gd name="T133" fmla="*/ T132 w 939"/>
                <a:gd name="T134" fmla="+- 0 730 343"/>
                <a:gd name="T135" fmla="*/ 730 h 939"/>
                <a:gd name="T136" fmla="+- 0 1030 360"/>
                <a:gd name="T137" fmla="*/ T136 w 939"/>
                <a:gd name="T138" fmla="+- 0 668 343"/>
                <a:gd name="T139" fmla="*/ 668 h 939"/>
                <a:gd name="T140" fmla="+- 0 1152 360"/>
                <a:gd name="T141" fmla="*/ T140 w 939"/>
                <a:gd name="T142" fmla="+- 0 888 343"/>
                <a:gd name="T143" fmla="*/ 888 h 939"/>
                <a:gd name="T144" fmla="+- 0 906 360"/>
                <a:gd name="T145" fmla="*/ T144 w 939"/>
                <a:gd name="T146" fmla="+- 0 1135 343"/>
                <a:gd name="T147" fmla="*/ 1135 h 939"/>
                <a:gd name="T148" fmla="+- 0 572 360"/>
                <a:gd name="T149" fmla="*/ T148 w 939"/>
                <a:gd name="T150" fmla="+- 0 1019 343"/>
                <a:gd name="T151" fmla="*/ 1019 h 939"/>
                <a:gd name="T152" fmla="+- 0 533 360"/>
                <a:gd name="T153" fmla="*/ T152 w 939"/>
                <a:gd name="T154" fmla="+- 0 667 343"/>
                <a:gd name="T155" fmla="*/ 667 h 939"/>
                <a:gd name="T156" fmla="+- 0 830 360"/>
                <a:gd name="T157" fmla="*/ T156 w 939"/>
                <a:gd name="T158" fmla="+- 0 482 343"/>
                <a:gd name="T159" fmla="*/ 482 h 939"/>
                <a:gd name="T160" fmla="+- 0 1127 360"/>
                <a:gd name="T161" fmla="*/ T160 w 939"/>
                <a:gd name="T162" fmla="+- 0 667 343"/>
                <a:gd name="T163" fmla="*/ 667 h 939"/>
                <a:gd name="T164" fmla="+- 0 1127 360"/>
                <a:gd name="T165" fmla="*/ T164 w 939"/>
                <a:gd name="T166" fmla="+- 0 612 343"/>
                <a:gd name="T167" fmla="*/ 612 h 939"/>
                <a:gd name="T168" fmla="+- 0 902 360"/>
                <a:gd name="T169" fmla="*/ T168 w 939"/>
                <a:gd name="T170" fmla="+- 0 462 343"/>
                <a:gd name="T171" fmla="*/ 462 h 939"/>
                <a:gd name="T172" fmla="+- 0 576 360"/>
                <a:gd name="T173" fmla="*/ T172 w 939"/>
                <a:gd name="T174" fmla="+- 0 559 343"/>
                <a:gd name="T175" fmla="*/ 559 h 939"/>
                <a:gd name="T176" fmla="+- 0 479 360"/>
                <a:gd name="T177" fmla="*/ T176 w 939"/>
                <a:gd name="T178" fmla="+- 0 885 343"/>
                <a:gd name="T179" fmla="*/ 885 h 939"/>
                <a:gd name="T180" fmla="+- 0 690 360"/>
                <a:gd name="T181" fmla="*/ T180 w 939"/>
                <a:gd name="T182" fmla="+- 0 1143 343"/>
                <a:gd name="T183" fmla="*/ 1143 h 939"/>
                <a:gd name="T184" fmla="+- 0 969 360"/>
                <a:gd name="T185" fmla="*/ T184 w 939"/>
                <a:gd name="T186" fmla="+- 0 1143 343"/>
                <a:gd name="T187" fmla="*/ 1143 h 939"/>
                <a:gd name="T188" fmla="+- 0 1181 360"/>
                <a:gd name="T189" fmla="*/ T188 w 939"/>
                <a:gd name="T190" fmla="+- 0 885 343"/>
                <a:gd name="T191" fmla="*/ 885 h 939"/>
                <a:gd name="T192" fmla="+- 0 1176 360"/>
                <a:gd name="T193" fmla="*/ T192 w 939"/>
                <a:gd name="T194" fmla="+- 0 981 343"/>
                <a:gd name="T195" fmla="*/ 981 h 939"/>
                <a:gd name="T196" fmla="+- 0 893 360"/>
                <a:gd name="T197" fmla="*/ T196 w 939"/>
                <a:gd name="T198" fmla="+- 0 1192 343"/>
                <a:gd name="T199" fmla="*/ 1192 h 939"/>
                <a:gd name="T200" fmla="+- 0 1064 360"/>
                <a:gd name="T201" fmla="*/ T200 w 939"/>
                <a:gd name="T202" fmla="+- 0 1157 343"/>
                <a:gd name="T203" fmla="*/ 1157 h 939"/>
                <a:gd name="T204" fmla="+- 0 1245 360"/>
                <a:gd name="T205" fmla="*/ T204 w 939"/>
                <a:gd name="T206" fmla="+- 0 845 343"/>
                <a:gd name="T207" fmla="*/ 845 h 939"/>
                <a:gd name="T208" fmla="+- 0 1133 360"/>
                <a:gd name="T209" fmla="*/ T208 w 939"/>
                <a:gd name="T210" fmla="+- 0 539 343"/>
                <a:gd name="T211" fmla="*/ 539 h 939"/>
                <a:gd name="T212" fmla="+- 0 859 360"/>
                <a:gd name="T213" fmla="*/ T212 w 939"/>
                <a:gd name="T214" fmla="+- 0 428 343"/>
                <a:gd name="T215" fmla="*/ 428 h 939"/>
                <a:gd name="T216" fmla="+- 0 1157 360"/>
                <a:gd name="T217" fmla="*/ T216 w 939"/>
                <a:gd name="T218" fmla="+- 0 616 343"/>
                <a:gd name="T219" fmla="*/ 616 h 9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Lst>
              <a:rect l="0" t="0" r="r" b="b"/>
              <a:pathLst>
                <a:path w="939" h="939">
                  <a:moveTo>
                    <a:pt x="440" y="855"/>
                  </a:moveTo>
                  <a:lnTo>
                    <a:pt x="369" y="840"/>
                  </a:lnTo>
                  <a:lnTo>
                    <a:pt x="302" y="813"/>
                  </a:lnTo>
                  <a:lnTo>
                    <a:pt x="241" y="775"/>
                  </a:lnTo>
                  <a:lnTo>
                    <a:pt x="187" y="725"/>
                  </a:lnTo>
                  <a:lnTo>
                    <a:pt x="143" y="666"/>
                  </a:lnTo>
                  <a:lnTo>
                    <a:pt x="111" y="601"/>
                  </a:lnTo>
                  <a:lnTo>
                    <a:pt x="91" y="531"/>
                  </a:lnTo>
                  <a:lnTo>
                    <a:pt x="84" y="457"/>
                  </a:lnTo>
                  <a:lnTo>
                    <a:pt x="0" y="457"/>
                  </a:lnTo>
                  <a:lnTo>
                    <a:pt x="57" y="585"/>
                  </a:lnTo>
                  <a:lnTo>
                    <a:pt x="94" y="657"/>
                  </a:lnTo>
                  <a:lnTo>
                    <a:pt x="125" y="701"/>
                  </a:lnTo>
                  <a:lnTo>
                    <a:pt x="167" y="743"/>
                  </a:lnTo>
                  <a:lnTo>
                    <a:pt x="226" y="794"/>
                  </a:lnTo>
                  <a:lnTo>
                    <a:pt x="291" y="836"/>
                  </a:lnTo>
                  <a:lnTo>
                    <a:pt x="362" y="866"/>
                  </a:lnTo>
                  <a:lnTo>
                    <a:pt x="437" y="882"/>
                  </a:lnTo>
                  <a:lnTo>
                    <a:pt x="440" y="855"/>
                  </a:lnTo>
                  <a:moveTo>
                    <a:pt x="468" y="177"/>
                  </a:moveTo>
                  <a:lnTo>
                    <a:pt x="468" y="178"/>
                  </a:lnTo>
                  <a:lnTo>
                    <a:pt x="468" y="177"/>
                  </a:lnTo>
                  <a:moveTo>
                    <a:pt x="480" y="0"/>
                  </a:moveTo>
                  <a:lnTo>
                    <a:pt x="352" y="57"/>
                  </a:lnTo>
                  <a:lnTo>
                    <a:pt x="280" y="94"/>
                  </a:lnTo>
                  <a:lnTo>
                    <a:pt x="236" y="125"/>
                  </a:lnTo>
                  <a:lnTo>
                    <a:pt x="193" y="167"/>
                  </a:lnTo>
                  <a:lnTo>
                    <a:pt x="142" y="226"/>
                  </a:lnTo>
                  <a:lnTo>
                    <a:pt x="101" y="291"/>
                  </a:lnTo>
                  <a:lnTo>
                    <a:pt x="71" y="362"/>
                  </a:lnTo>
                  <a:lnTo>
                    <a:pt x="55" y="437"/>
                  </a:lnTo>
                  <a:lnTo>
                    <a:pt x="82" y="440"/>
                  </a:lnTo>
                  <a:lnTo>
                    <a:pt x="97" y="369"/>
                  </a:lnTo>
                  <a:lnTo>
                    <a:pt x="123" y="302"/>
                  </a:lnTo>
                  <a:lnTo>
                    <a:pt x="162" y="241"/>
                  </a:lnTo>
                  <a:lnTo>
                    <a:pt x="212" y="187"/>
                  </a:lnTo>
                  <a:lnTo>
                    <a:pt x="271" y="143"/>
                  </a:lnTo>
                  <a:lnTo>
                    <a:pt x="336" y="111"/>
                  </a:lnTo>
                  <a:lnTo>
                    <a:pt x="406" y="91"/>
                  </a:lnTo>
                  <a:lnTo>
                    <a:pt x="479" y="84"/>
                  </a:lnTo>
                  <a:lnTo>
                    <a:pt x="480" y="0"/>
                  </a:lnTo>
                  <a:moveTo>
                    <a:pt x="670" y="325"/>
                  </a:moveTo>
                  <a:lnTo>
                    <a:pt x="633" y="342"/>
                  </a:lnTo>
                  <a:lnTo>
                    <a:pt x="607" y="352"/>
                  </a:lnTo>
                  <a:lnTo>
                    <a:pt x="590" y="350"/>
                  </a:lnTo>
                  <a:lnTo>
                    <a:pt x="581" y="330"/>
                  </a:lnTo>
                  <a:lnTo>
                    <a:pt x="573" y="336"/>
                  </a:lnTo>
                  <a:lnTo>
                    <a:pt x="557" y="356"/>
                  </a:lnTo>
                  <a:lnTo>
                    <a:pt x="540" y="377"/>
                  </a:lnTo>
                  <a:lnTo>
                    <a:pt x="527" y="385"/>
                  </a:lnTo>
                  <a:lnTo>
                    <a:pt x="523" y="363"/>
                  </a:lnTo>
                  <a:lnTo>
                    <a:pt x="532" y="322"/>
                  </a:lnTo>
                  <a:lnTo>
                    <a:pt x="542" y="282"/>
                  </a:lnTo>
                  <a:lnTo>
                    <a:pt x="543" y="275"/>
                  </a:lnTo>
                  <a:lnTo>
                    <a:pt x="544" y="271"/>
                  </a:lnTo>
                  <a:lnTo>
                    <a:pt x="545" y="265"/>
                  </a:lnTo>
                  <a:lnTo>
                    <a:pt x="532" y="269"/>
                  </a:lnTo>
                  <a:lnTo>
                    <a:pt x="521" y="271"/>
                  </a:lnTo>
                  <a:lnTo>
                    <a:pt x="512" y="270"/>
                  </a:lnTo>
                  <a:lnTo>
                    <a:pt x="507" y="268"/>
                  </a:lnTo>
                  <a:lnTo>
                    <a:pt x="500" y="257"/>
                  </a:lnTo>
                  <a:lnTo>
                    <a:pt x="504" y="240"/>
                  </a:lnTo>
                  <a:lnTo>
                    <a:pt x="504" y="238"/>
                  </a:lnTo>
                  <a:lnTo>
                    <a:pt x="505" y="234"/>
                  </a:lnTo>
                  <a:lnTo>
                    <a:pt x="500" y="234"/>
                  </a:lnTo>
                  <a:lnTo>
                    <a:pt x="494" y="238"/>
                  </a:lnTo>
                  <a:lnTo>
                    <a:pt x="490" y="235"/>
                  </a:lnTo>
                  <a:lnTo>
                    <a:pt x="484" y="229"/>
                  </a:lnTo>
                  <a:lnTo>
                    <a:pt x="479" y="216"/>
                  </a:lnTo>
                  <a:lnTo>
                    <a:pt x="474" y="200"/>
                  </a:lnTo>
                  <a:lnTo>
                    <a:pt x="468" y="179"/>
                  </a:lnTo>
                  <a:lnTo>
                    <a:pt x="467" y="175"/>
                  </a:lnTo>
                  <a:lnTo>
                    <a:pt x="467" y="181"/>
                  </a:lnTo>
                  <a:lnTo>
                    <a:pt x="462" y="202"/>
                  </a:lnTo>
                  <a:lnTo>
                    <a:pt x="457" y="219"/>
                  </a:lnTo>
                  <a:lnTo>
                    <a:pt x="451" y="231"/>
                  </a:lnTo>
                  <a:lnTo>
                    <a:pt x="446" y="238"/>
                  </a:lnTo>
                  <a:lnTo>
                    <a:pt x="442" y="240"/>
                  </a:lnTo>
                  <a:lnTo>
                    <a:pt x="435" y="236"/>
                  </a:lnTo>
                  <a:lnTo>
                    <a:pt x="430" y="236"/>
                  </a:lnTo>
                  <a:lnTo>
                    <a:pt x="436" y="259"/>
                  </a:lnTo>
                  <a:lnTo>
                    <a:pt x="426" y="275"/>
                  </a:lnTo>
                  <a:lnTo>
                    <a:pt x="408" y="274"/>
                  </a:lnTo>
                  <a:lnTo>
                    <a:pt x="391" y="268"/>
                  </a:lnTo>
                  <a:lnTo>
                    <a:pt x="394" y="284"/>
                  </a:lnTo>
                  <a:lnTo>
                    <a:pt x="404" y="324"/>
                  </a:lnTo>
                  <a:lnTo>
                    <a:pt x="412" y="365"/>
                  </a:lnTo>
                  <a:lnTo>
                    <a:pt x="408" y="387"/>
                  </a:lnTo>
                  <a:lnTo>
                    <a:pt x="396" y="379"/>
                  </a:lnTo>
                  <a:lnTo>
                    <a:pt x="378" y="358"/>
                  </a:lnTo>
                  <a:lnTo>
                    <a:pt x="375" y="354"/>
                  </a:lnTo>
                  <a:lnTo>
                    <a:pt x="362" y="338"/>
                  </a:lnTo>
                  <a:lnTo>
                    <a:pt x="355" y="333"/>
                  </a:lnTo>
                  <a:lnTo>
                    <a:pt x="346" y="352"/>
                  </a:lnTo>
                  <a:lnTo>
                    <a:pt x="329" y="354"/>
                  </a:lnTo>
                  <a:lnTo>
                    <a:pt x="303" y="344"/>
                  </a:lnTo>
                  <a:lnTo>
                    <a:pt x="266" y="327"/>
                  </a:lnTo>
                  <a:lnTo>
                    <a:pt x="271" y="337"/>
                  </a:lnTo>
                  <a:lnTo>
                    <a:pt x="285" y="364"/>
                  </a:lnTo>
                  <a:lnTo>
                    <a:pt x="292" y="395"/>
                  </a:lnTo>
                  <a:lnTo>
                    <a:pt x="279" y="419"/>
                  </a:lnTo>
                  <a:lnTo>
                    <a:pt x="282" y="424"/>
                  </a:lnTo>
                  <a:lnTo>
                    <a:pt x="294" y="432"/>
                  </a:lnTo>
                  <a:lnTo>
                    <a:pt x="312" y="444"/>
                  </a:lnTo>
                  <a:lnTo>
                    <a:pt x="330" y="460"/>
                  </a:lnTo>
                  <a:lnTo>
                    <a:pt x="329" y="466"/>
                  </a:lnTo>
                  <a:lnTo>
                    <a:pt x="321" y="474"/>
                  </a:lnTo>
                  <a:lnTo>
                    <a:pt x="311" y="480"/>
                  </a:lnTo>
                  <a:lnTo>
                    <a:pt x="306" y="483"/>
                  </a:lnTo>
                  <a:lnTo>
                    <a:pt x="324" y="492"/>
                  </a:lnTo>
                  <a:lnTo>
                    <a:pt x="347" y="502"/>
                  </a:lnTo>
                  <a:lnTo>
                    <a:pt x="367" y="510"/>
                  </a:lnTo>
                  <a:lnTo>
                    <a:pt x="375" y="517"/>
                  </a:lnTo>
                  <a:lnTo>
                    <a:pt x="372" y="531"/>
                  </a:lnTo>
                  <a:lnTo>
                    <a:pt x="366" y="546"/>
                  </a:lnTo>
                  <a:lnTo>
                    <a:pt x="357" y="559"/>
                  </a:lnTo>
                  <a:lnTo>
                    <a:pt x="347" y="567"/>
                  </a:lnTo>
                  <a:lnTo>
                    <a:pt x="353" y="567"/>
                  </a:lnTo>
                  <a:lnTo>
                    <a:pt x="373" y="566"/>
                  </a:lnTo>
                  <a:lnTo>
                    <a:pt x="399" y="562"/>
                  </a:lnTo>
                  <a:lnTo>
                    <a:pt x="425" y="555"/>
                  </a:lnTo>
                  <a:lnTo>
                    <a:pt x="429" y="554"/>
                  </a:lnTo>
                  <a:lnTo>
                    <a:pt x="429" y="563"/>
                  </a:lnTo>
                  <a:lnTo>
                    <a:pt x="444" y="554"/>
                  </a:lnTo>
                  <a:lnTo>
                    <a:pt x="453" y="546"/>
                  </a:lnTo>
                  <a:lnTo>
                    <a:pt x="459" y="534"/>
                  </a:lnTo>
                  <a:lnTo>
                    <a:pt x="460" y="534"/>
                  </a:lnTo>
                  <a:lnTo>
                    <a:pt x="461" y="552"/>
                  </a:lnTo>
                  <a:lnTo>
                    <a:pt x="461" y="566"/>
                  </a:lnTo>
                  <a:lnTo>
                    <a:pt x="461" y="597"/>
                  </a:lnTo>
                  <a:lnTo>
                    <a:pt x="459" y="635"/>
                  </a:lnTo>
                  <a:lnTo>
                    <a:pt x="455" y="656"/>
                  </a:lnTo>
                  <a:lnTo>
                    <a:pt x="478" y="634"/>
                  </a:lnTo>
                  <a:lnTo>
                    <a:pt x="477" y="629"/>
                  </a:lnTo>
                  <a:lnTo>
                    <a:pt x="474" y="607"/>
                  </a:lnTo>
                  <a:lnTo>
                    <a:pt x="474" y="577"/>
                  </a:lnTo>
                  <a:lnTo>
                    <a:pt x="475" y="550"/>
                  </a:lnTo>
                  <a:lnTo>
                    <a:pt x="477" y="534"/>
                  </a:lnTo>
                  <a:lnTo>
                    <a:pt x="477" y="533"/>
                  </a:lnTo>
                  <a:lnTo>
                    <a:pt x="483" y="544"/>
                  </a:lnTo>
                  <a:lnTo>
                    <a:pt x="493" y="552"/>
                  </a:lnTo>
                  <a:lnTo>
                    <a:pt x="506" y="561"/>
                  </a:lnTo>
                  <a:lnTo>
                    <a:pt x="507" y="552"/>
                  </a:lnTo>
                  <a:lnTo>
                    <a:pt x="511" y="553"/>
                  </a:lnTo>
                  <a:lnTo>
                    <a:pt x="537" y="560"/>
                  </a:lnTo>
                  <a:lnTo>
                    <a:pt x="563" y="564"/>
                  </a:lnTo>
                  <a:lnTo>
                    <a:pt x="583" y="565"/>
                  </a:lnTo>
                  <a:lnTo>
                    <a:pt x="589" y="565"/>
                  </a:lnTo>
                  <a:lnTo>
                    <a:pt x="578" y="557"/>
                  </a:lnTo>
                  <a:lnTo>
                    <a:pt x="575" y="552"/>
                  </a:lnTo>
                  <a:lnTo>
                    <a:pt x="570" y="544"/>
                  </a:lnTo>
                  <a:lnTo>
                    <a:pt x="565" y="533"/>
                  </a:lnTo>
                  <a:lnTo>
                    <a:pt x="563" y="529"/>
                  </a:lnTo>
                  <a:lnTo>
                    <a:pt x="561" y="515"/>
                  </a:lnTo>
                  <a:lnTo>
                    <a:pt x="569" y="508"/>
                  </a:lnTo>
                  <a:lnTo>
                    <a:pt x="589" y="499"/>
                  </a:lnTo>
                  <a:lnTo>
                    <a:pt x="612" y="490"/>
                  </a:lnTo>
                  <a:lnTo>
                    <a:pt x="630" y="481"/>
                  </a:lnTo>
                  <a:lnTo>
                    <a:pt x="625" y="478"/>
                  </a:lnTo>
                  <a:lnTo>
                    <a:pt x="615" y="472"/>
                  </a:lnTo>
                  <a:lnTo>
                    <a:pt x="607" y="464"/>
                  </a:lnTo>
                  <a:lnTo>
                    <a:pt x="606" y="458"/>
                  </a:lnTo>
                  <a:lnTo>
                    <a:pt x="623" y="441"/>
                  </a:lnTo>
                  <a:lnTo>
                    <a:pt x="641" y="430"/>
                  </a:lnTo>
                  <a:lnTo>
                    <a:pt x="654" y="422"/>
                  </a:lnTo>
                  <a:lnTo>
                    <a:pt x="656" y="417"/>
                  </a:lnTo>
                  <a:lnTo>
                    <a:pt x="643" y="392"/>
                  </a:lnTo>
                  <a:lnTo>
                    <a:pt x="645" y="387"/>
                  </a:lnTo>
                  <a:lnTo>
                    <a:pt x="645" y="385"/>
                  </a:lnTo>
                  <a:lnTo>
                    <a:pt x="651" y="361"/>
                  </a:lnTo>
                  <a:lnTo>
                    <a:pt x="656" y="352"/>
                  </a:lnTo>
                  <a:lnTo>
                    <a:pt x="664" y="335"/>
                  </a:lnTo>
                  <a:lnTo>
                    <a:pt x="670" y="325"/>
                  </a:lnTo>
                  <a:moveTo>
                    <a:pt x="828" y="470"/>
                  </a:moveTo>
                  <a:lnTo>
                    <a:pt x="821" y="398"/>
                  </a:lnTo>
                  <a:lnTo>
                    <a:pt x="801" y="332"/>
                  </a:lnTo>
                  <a:lnTo>
                    <a:pt x="801" y="470"/>
                  </a:lnTo>
                  <a:lnTo>
                    <a:pt x="792" y="545"/>
                  </a:lnTo>
                  <a:lnTo>
                    <a:pt x="767" y="615"/>
                  </a:lnTo>
                  <a:lnTo>
                    <a:pt x="728" y="676"/>
                  </a:lnTo>
                  <a:lnTo>
                    <a:pt x="677" y="728"/>
                  </a:lnTo>
                  <a:lnTo>
                    <a:pt x="615" y="767"/>
                  </a:lnTo>
                  <a:lnTo>
                    <a:pt x="546" y="792"/>
                  </a:lnTo>
                  <a:lnTo>
                    <a:pt x="470" y="800"/>
                  </a:lnTo>
                  <a:lnTo>
                    <a:pt x="394" y="792"/>
                  </a:lnTo>
                  <a:lnTo>
                    <a:pt x="324" y="767"/>
                  </a:lnTo>
                  <a:lnTo>
                    <a:pt x="263" y="728"/>
                  </a:lnTo>
                  <a:lnTo>
                    <a:pt x="212" y="676"/>
                  </a:lnTo>
                  <a:lnTo>
                    <a:pt x="173" y="615"/>
                  </a:lnTo>
                  <a:lnTo>
                    <a:pt x="148" y="545"/>
                  </a:lnTo>
                  <a:lnTo>
                    <a:pt x="139" y="470"/>
                  </a:lnTo>
                  <a:lnTo>
                    <a:pt x="148" y="394"/>
                  </a:lnTo>
                  <a:lnTo>
                    <a:pt x="173" y="324"/>
                  </a:lnTo>
                  <a:lnTo>
                    <a:pt x="212" y="263"/>
                  </a:lnTo>
                  <a:lnTo>
                    <a:pt x="263" y="212"/>
                  </a:lnTo>
                  <a:lnTo>
                    <a:pt x="324" y="173"/>
                  </a:lnTo>
                  <a:lnTo>
                    <a:pt x="394" y="148"/>
                  </a:lnTo>
                  <a:lnTo>
                    <a:pt x="470" y="139"/>
                  </a:lnTo>
                  <a:lnTo>
                    <a:pt x="546" y="148"/>
                  </a:lnTo>
                  <a:lnTo>
                    <a:pt x="615" y="173"/>
                  </a:lnTo>
                  <a:lnTo>
                    <a:pt x="677" y="212"/>
                  </a:lnTo>
                  <a:lnTo>
                    <a:pt x="728" y="263"/>
                  </a:lnTo>
                  <a:lnTo>
                    <a:pt x="767" y="324"/>
                  </a:lnTo>
                  <a:lnTo>
                    <a:pt x="792" y="394"/>
                  </a:lnTo>
                  <a:lnTo>
                    <a:pt x="801" y="470"/>
                  </a:lnTo>
                  <a:lnTo>
                    <a:pt x="801" y="332"/>
                  </a:lnTo>
                  <a:lnTo>
                    <a:pt x="800" y="330"/>
                  </a:lnTo>
                  <a:lnTo>
                    <a:pt x="767" y="269"/>
                  </a:lnTo>
                  <a:lnTo>
                    <a:pt x="723" y="216"/>
                  </a:lnTo>
                  <a:lnTo>
                    <a:pt x="670" y="173"/>
                  </a:lnTo>
                  <a:lnTo>
                    <a:pt x="609" y="140"/>
                  </a:lnTo>
                  <a:lnTo>
                    <a:pt x="607" y="139"/>
                  </a:lnTo>
                  <a:lnTo>
                    <a:pt x="542" y="119"/>
                  </a:lnTo>
                  <a:lnTo>
                    <a:pt x="470" y="111"/>
                  </a:lnTo>
                  <a:lnTo>
                    <a:pt x="398" y="119"/>
                  </a:lnTo>
                  <a:lnTo>
                    <a:pt x="330" y="140"/>
                  </a:lnTo>
                  <a:lnTo>
                    <a:pt x="270" y="173"/>
                  </a:lnTo>
                  <a:lnTo>
                    <a:pt x="216" y="216"/>
                  </a:lnTo>
                  <a:lnTo>
                    <a:pt x="173" y="269"/>
                  </a:lnTo>
                  <a:lnTo>
                    <a:pt x="140" y="330"/>
                  </a:lnTo>
                  <a:lnTo>
                    <a:pt x="119" y="398"/>
                  </a:lnTo>
                  <a:lnTo>
                    <a:pt x="111" y="470"/>
                  </a:lnTo>
                  <a:lnTo>
                    <a:pt x="119" y="542"/>
                  </a:lnTo>
                  <a:lnTo>
                    <a:pt x="140" y="609"/>
                  </a:lnTo>
                  <a:lnTo>
                    <a:pt x="173" y="670"/>
                  </a:lnTo>
                  <a:lnTo>
                    <a:pt x="216" y="723"/>
                  </a:lnTo>
                  <a:lnTo>
                    <a:pt x="270" y="767"/>
                  </a:lnTo>
                  <a:lnTo>
                    <a:pt x="330" y="800"/>
                  </a:lnTo>
                  <a:lnTo>
                    <a:pt x="398" y="821"/>
                  </a:lnTo>
                  <a:lnTo>
                    <a:pt x="470" y="828"/>
                  </a:lnTo>
                  <a:lnTo>
                    <a:pt x="542" y="821"/>
                  </a:lnTo>
                  <a:lnTo>
                    <a:pt x="607" y="800"/>
                  </a:lnTo>
                  <a:lnTo>
                    <a:pt x="609" y="800"/>
                  </a:lnTo>
                  <a:lnTo>
                    <a:pt x="670" y="767"/>
                  </a:lnTo>
                  <a:lnTo>
                    <a:pt x="723" y="723"/>
                  </a:lnTo>
                  <a:lnTo>
                    <a:pt x="767" y="670"/>
                  </a:lnTo>
                  <a:lnTo>
                    <a:pt x="800" y="609"/>
                  </a:lnTo>
                  <a:lnTo>
                    <a:pt x="821" y="542"/>
                  </a:lnTo>
                  <a:lnTo>
                    <a:pt x="828" y="470"/>
                  </a:lnTo>
                  <a:moveTo>
                    <a:pt x="885" y="502"/>
                  </a:moveTo>
                  <a:lnTo>
                    <a:pt x="857" y="499"/>
                  </a:lnTo>
                  <a:lnTo>
                    <a:pt x="843" y="571"/>
                  </a:lnTo>
                  <a:lnTo>
                    <a:pt x="816" y="638"/>
                  </a:lnTo>
                  <a:lnTo>
                    <a:pt x="777" y="699"/>
                  </a:lnTo>
                  <a:lnTo>
                    <a:pt x="728" y="752"/>
                  </a:lnTo>
                  <a:lnTo>
                    <a:pt x="669" y="796"/>
                  </a:lnTo>
                  <a:lnTo>
                    <a:pt x="604" y="829"/>
                  </a:lnTo>
                  <a:lnTo>
                    <a:pt x="533" y="849"/>
                  </a:lnTo>
                  <a:lnTo>
                    <a:pt x="460" y="855"/>
                  </a:lnTo>
                  <a:lnTo>
                    <a:pt x="460" y="939"/>
                  </a:lnTo>
                  <a:lnTo>
                    <a:pt x="588" y="882"/>
                  </a:lnTo>
                  <a:lnTo>
                    <a:pt x="660" y="846"/>
                  </a:lnTo>
                  <a:lnTo>
                    <a:pt x="704" y="814"/>
                  </a:lnTo>
                  <a:lnTo>
                    <a:pt x="746" y="773"/>
                  </a:lnTo>
                  <a:lnTo>
                    <a:pt x="797" y="713"/>
                  </a:lnTo>
                  <a:lnTo>
                    <a:pt x="839" y="648"/>
                  </a:lnTo>
                  <a:lnTo>
                    <a:pt x="869" y="578"/>
                  </a:lnTo>
                  <a:lnTo>
                    <a:pt x="885" y="502"/>
                  </a:lnTo>
                  <a:moveTo>
                    <a:pt x="939" y="482"/>
                  </a:moveTo>
                  <a:lnTo>
                    <a:pt x="882" y="355"/>
                  </a:lnTo>
                  <a:lnTo>
                    <a:pt x="846" y="282"/>
                  </a:lnTo>
                  <a:lnTo>
                    <a:pt x="814" y="238"/>
                  </a:lnTo>
                  <a:lnTo>
                    <a:pt x="773" y="196"/>
                  </a:lnTo>
                  <a:lnTo>
                    <a:pt x="713" y="145"/>
                  </a:lnTo>
                  <a:lnTo>
                    <a:pt x="648" y="103"/>
                  </a:lnTo>
                  <a:lnTo>
                    <a:pt x="578" y="74"/>
                  </a:lnTo>
                  <a:lnTo>
                    <a:pt x="502" y="57"/>
                  </a:lnTo>
                  <a:lnTo>
                    <a:pt x="499" y="85"/>
                  </a:lnTo>
                  <a:lnTo>
                    <a:pt x="571" y="99"/>
                  </a:lnTo>
                  <a:lnTo>
                    <a:pt x="638" y="126"/>
                  </a:lnTo>
                  <a:lnTo>
                    <a:pt x="699" y="165"/>
                  </a:lnTo>
                  <a:lnTo>
                    <a:pt x="752" y="214"/>
                  </a:lnTo>
                  <a:lnTo>
                    <a:pt x="797" y="273"/>
                  </a:lnTo>
                  <a:lnTo>
                    <a:pt x="829" y="339"/>
                  </a:lnTo>
                  <a:lnTo>
                    <a:pt x="849" y="409"/>
                  </a:lnTo>
                  <a:lnTo>
                    <a:pt x="855" y="482"/>
                  </a:lnTo>
                  <a:lnTo>
                    <a:pt x="939" y="48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 name="Freeform 7">
              <a:extLst>
                <a:ext uri="{FF2B5EF4-FFF2-40B4-BE49-F238E27FC236}">
                  <a16:creationId xmlns:a16="http://schemas.microsoft.com/office/drawing/2014/main" id="{0B2731FB-4B90-F18E-C4FE-CD5DB4AA71DC}"/>
                </a:ext>
              </a:extLst>
            </p:cNvPr>
            <p:cNvSpPr>
              <a:spLocks/>
            </p:cNvSpPr>
            <p:nvPr/>
          </p:nvSpPr>
          <p:spPr bwMode="auto">
            <a:xfrm>
              <a:off x="779" y="1040"/>
              <a:ext cx="84" cy="80"/>
            </a:xfrm>
            <a:custGeom>
              <a:avLst/>
              <a:gdLst>
                <a:gd name="T0" fmla="+- 0 862 779"/>
                <a:gd name="T1" fmla="*/ T0 w 84"/>
                <a:gd name="T2" fmla="+- 0 1071 1041"/>
                <a:gd name="T3" fmla="*/ 1071 h 80"/>
                <a:gd name="T4" fmla="+- 0 836 779"/>
                <a:gd name="T5" fmla="*/ T4 w 84"/>
                <a:gd name="T6" fmla="+- 0 1089 1041"/>
                <a:gd name="T7" fmla="*/ 1089 h 80"/>
                <a:gd name="T8" fmla="+- 0 846 779"/>
                <a:gd name="T9" fmla="*/ T8 w 84"/>
                <a:gd name="T10" fmla="+- 0 1120 1041"/>
                <a:gd name="T11" fmla="*/ 1120 h 80"/>
                <a:gd name="T12" fmla="+- 0 821 779"/>
                <a:gd name="T13" fmla="*/ T12 w 84"/>
                <a:gd name="T14" fmla="+- 0 1101 1041"/>
                <a:gd name="T15" fmla="*/ 1101 h 80"/>
                <a:gd name="T16" fmla="+- 0 795 779"/>
                <a:gd name="T17" fmla="*/ T16 w 84"/>
                <a:gd name="T18" fmla="+- 0 1120 1041"/>
                <a:gd name="T19" fmla="*/ 1120 h 80"/>
                <a:gd name="T20" fmla="+- 0 805 779"/>
                <a:gd name="T21" fmla="*/ T20 w 84"/>
                <a:gd name="T22" fmla="+- 0 1089 1041"/>
                <a:gd name="T23" fmla="*/ 1089 h 80"/>
                <a:gd name="T24" fmla="+- 0 779 779"/>
                <a:gd name="T25" fmla="*/ T24 w 84"/>
                <a:gd name="T26" fmla="+- 0 1071 1041"/>
                <a:gd name="T27" fmla="*/ 1071 h 80"/>
                <a:gd name="T28" fmla="+- 0 811 779"/>
                <a:gd name="T29" fmla="*/ T28 w 84"/>
                <a:gd name="T30" fmla="+- 0 1071 1041"/>
                <a:gd name="T31" fmla="*/ 1071 h 80"/>
                <a:gd name="T32" fmla="+- 0 821 779"/>
                <a:gd name="T33" fmla="*/ T32 w 84"/>
                <a:gd name="T34" fmla="+- 0 1041 1041"/>
                <a:gd name="T35" fmla="*/ 1041 h 80"/>
                <a:gd name="T36" fmla="+- 0 830 779"/>
                <a:gd name="T37" fmla="*/ T36 w 84"/>
                <a:gd name="T38" fmla="+- 0 1071 1041"/>
                <a:gd name="T39" fmla="*/ 1071 h 80"/>
                <a:gd name="T40" fmla="+- 0 862 779"/>
                <a:gd name="T41" fmla="*/ T40 w 84"/>
                <a:gd name="T42" fmla="+- 0 1071 1041"/>
                <a:gd name="T43" fmla="*/ 1071 h 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4" h="80">
                  <a:moveTo>
                    <a:pt x="83" y="30"/>
                  </a:moveTo>
                  <a:lnTo>
                    <a:pt x="57" y="48"/>
                  </a:lnTo>
                  <a:lnTo>
                    <a:pt x="67" y="79"/>
                  </a:lnTo>
                  <a:lnTo>
                    <a:pt x="42" y="60"/>
                  </a:lnTo>
                  <a:lnTo>
                    <a:pt x="16" y="79"/>
                  </a:lnTo>
                  <a:lnTo>
                    <a:pt x="26" y="48"/>
                  </a:lnTo>
                  <a:lnTo>
                    <a:pt x="0" y="30"/>
                  </a:lnTo>
                  <a:lnTo>
                    <a:pt x="32" y="30"/>
                  </a:lnTo>
                  <a:lnTo>
                    <a:pt x="42" y="0"/>
                  </a:lnTo>
                  <a:lnTo>
                    <a:pt x="51" y="30"/>
                  </a:lnTo>
                  <a:lnTo>
                    <a:pt x="83" y="30"/>
                  </a:lnTo>
                  <a:close/>
                </a:path>
              </a:pathLst>
            </a:custGeom>
            <a:noFill/>
            <a:ln w="508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9" name="Picture 8">
              <a:extLst>
                <a:ext uri="{FF2B5EF4-FFF2-40B4-BE49-F238E27FC236}">
                  <a16:creationId xmlns:a16="http://schemas.microsoft.com/office/drawing/2014/main" id="{8A87C0F2-0FCB-FC7F-EA7F-17343E2A49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 y="922"/>
              <a:ext cx="184"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5">
              <a:extLst>
                <a:ext uri="{FF2B5EF4-FFF2-40B4-BE49-F238E27FC236}">
                  <a16:creationId xmlns:a16="http://schemas.microsoft.com/office/drawing/2014/main" id="{422F31E8-7294-2618-71AB-D8BC04ED19D2}"/>
                </a:ext>
              </a:extLst>
            </p:cNvPr>
            <p:cNvSpPr>
              <a:spLocks/>
            </p:cNvSpPr>
            <p:nvPr/>
          </p:nvSpPr>
          <p:spPr bwMode="auto">
            <a:xfrm>
              <a:off x="562" y="920"/>
              <a:ext cx="184" cy="171"/>
            </a:xfrm>
            <a:custGeom>
              <a:avLst/>
              <a:gdLst>
                <a:gd name="T0" fmla="+- 0 659 563"/>
                <a:gd name="T1" fmla="*/ T0 w 184"/>
                <a:gd name="T2" fmla="+- 0 955 920"/>
                <a:gd name="T3" fmla="*/ 955 h 171"/>
                <a:gd name="T4" fmla="+- 0 622 563"/>
                <a:gd name="T5" fmla="*/ T4 w 184"/>
                <a:gd name="T6" fmla="+- 0 955 920"/>
                <a:gd name="T7" fmla="*/ 955 h 171"/>
                <a:gd name="T8" fmla="+- 0 611 563"/>
                <a:gd name="T9" fmla="*/ T8 w 184"/>
                <a:gd name="T10" fmla="+- 0 920 920"/>
                <a:gd name="T11" fmla="*/ 920 h 171"/>
                <a:gd name="T12" fmla="+- 0 599 563"/>
                <a:gd name="T13" fmla="*/ T12 w 184"/>
                <a:gd name="T14" fmla="+- 0 955 920"/>
                <a:gd name="T15" fmla="*/ 955 h 171"/>
                <a:gd name="T16" fmla="+- 0 563 563"/>
                <a:gd name="T17" fmla="*/ T16 w 184"/>
                <a:gd name="T18" fmla="+- 0 955 920"/>
                <a:gd name="T19" fmla="*/ 955 h 171"/>
                <a:gd name="T20" fmla="+- 0 592 563"/>
                <a:gd name="T21" fmla="*/ T20 w 184"/>
                <a:gd name="T22" fmla="+- 0 977 920"/>
                <a:gd name="T23" fmla="*/ 977 h 171"/>
                <a:gd name="T24" fmla="+- 0 581 563"/>
                <a:gd name="T25" fmla="*/ T24 w 184"/>
                <a:gd name="T26" fmla="+- 0 1012 920"/>
                <a:gd name="T27" fmla="*/ 1012 h 171"/>
                <a:gd name="T28" fmla="+- 0 611 563"/>
                <a:gd name="T29" fmla="*/ T28 w 184"/>
                <a:gd name="T30" fmla="+- 0 990 920"/>
                <a:gd name="T31" fmla="*/ 990 h 171"/>
                <a:gd name="T32" fmla="+- 0 641 563"/>
                <a:gd name="T33" fmla="*/ T32 w 184"/>
                <a:gd name="T34" fmla="+- 0 1012 920"/>
                <a:gd name="T35" fmla="*/ 1012 h 171"/>
                <a:gd name="T36" fmla="+- 0 634 563"/>
                <a:gd name="T37" fmla="*/ T36 w 184"/>
                <a:gd name="T38" fmla="+- 0 990 920"/>
                <a:gd name="T39" fmla="*/ 990 h 171"/>
                <a:gd name="T40" fmla="+- 0 629 563"/>
                <a:gd name="T41" fmla="*/ T40 w 184"/>
                <a:gd name="T42" fmla="+- 0 977 920"/>
                <a:gd name="T43" fmla="*/ 977 h 171"/>
                <a:gd name="T44" fmla="+- 0 659 563"/>
                <a:gd name="T45" fmla="*/ T44 w 184"/>
                <a:gd name="T46" fmla="+- 0 955 920"/>
                <a:gd name="T47" fmla="*/ 955 h 171"/>
                <a:gd name="T48" fmla="+- 0 746 563"/>
                <a:gd name="T49" fmla="*/ T48 w 184"/>
                <a:gd name="T50" fmla="+- 0 1034 920"/>
                <a:gd name="T51" fmla="*/ 1034 h 171"/>
                <a:gd name="T52" fmla="+- 0 709 563"/>
                <a:gd name="T53" fmla="*/ T52 w 184"/>
                <a:gd name="T54" fmla="+- 0 1034 920"/>
                <a:gd name="T55" fmla="*/ 1034 h 171"/>
                <a:gd name="T56" fmla="+- 0 698 563"/>
                <a:gd name="T57" fmla="*/ T56 w 184"/>
                <a:gd name="T58" fmla="+- 0 999 920"/>
                <a:gd name="T59" fmla="*/ 999 h 171"/>
                <a:gd name="T60" fmla="+- 0 686 563"/>
                <a:gd name="T61" fmla="*/ T60 w 184"/>
                <a:gd name="T62" fmla="+- 0 1034 920"/>
                <a:gd name="T63" fmla="*/ 1034 h 171"/>
                <a:gd name="T64" fmla="+- 0 650 563"/>
                <a:gd name="T65" fmla="*/ T64 w 184"/>
                <a:gd name="T66" fmla="+- 0 1034 920"/>
                <a:gd name="T67" fmla="*/ 1034 h 171"/>
                <a:gd name="T68" fmla="+- 0 679 563"/>
                <a:gd name="T69" fmla="*/ T68 w 184"/>
                <a:gd name="T70" fmla="+- 0 1055 920"/>
                <a:gd name="T71" fmla="*/ 1055 h 171"/>
                <a:gd name="T72" fmla="+- 0 668 563"/>
                <a:gd name="T73" fmla="*/ T72 w 184"/>
                <a:gd name="T74" fmla="+- 0 1090 920"/>
                <a:gd name="T75" fmla="*/ 1090 h 171"/>
                <a:gd name="T76" fmla="+- 0 698 563"/>
                <a:gd name="T77" fmla="*/ T76 w 184"/>
                <a:gd name="T78" fmla="+- 0 1069 920"/>
                <a:gd name="T79" fmla="*/ 1069 h 171"/>
                <a:gd name="T80" fmla="+- 0 728 563"/>
                <a:gd name="T81" fmla="*/ T80 w 184"/>
                <a:gd name="T82" fmla="+- 0 1090 920"/>
                <a:gd name="T83" fmla="*/ 1090 h 171"/>
                <a:gd name="T84" fmla="+- 0 721 563"/>
                <a:gd name="T85" fmla="*/ T84 w 184"/>
                <a:gd name="T86" fmla="+- 0 1069 920"/>
                <a:gd name="T87" fmla="*/ 1069 h 171"/>
                <a:gd name="T88" fmla="+- 0 716 563"/>
                <a:gd name="T89" fmla="*/ T88 w 184"/>
                <a:gd name="T90" fmla="+- 0 1055 920"/>
                <a:gd name="T91" fmla="*/ 1055 h 171"/>
                <a:gd name="T92" fmla="+- 0 746 563"/>
                <a:gd name="T93" fmla="*/ T92 w 184"/>
                <a:gd name="T94" fmla="+- 0 1034 920"/>
                <a:gd name="T95" fmla="*/ 1034 h 1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184" h="171">
                  <a:moveTo>
                    <a:pt x="96" y="35"/>
                  </a:moveTo>
                  <a:lnTo>
                    <a:pt x="59" y="35"/>
                  </a:lnTo>
                  <a:lnTo>
                    <a:pt x="48" y="0"/>
                  </a:lnTo>
                  <a:lnTo>
                    <a:pt x="36" y="35"/>
                  </a:lnTo>
                  <a:lnTo>
                    <a:pt x="0" y="35"/>
                  </a:lnTo>
                  <a:lnTo>
                    <a:pt x="29" y="57"/>
                  </a:lnTo>
                  <a:lnTo>
                    <a:pt x="18" y="92"/>
                  </a:lnTo>
                  <a:lnTo>
                    <a:pt x="48" y="70"/>
                  </a:lnTo>
                  <a:lnTo>
                    <a:pt x="78" y="92"/>
                  </a:lnTo>
                  <a:lnTo>
                    <a:pt x="71" y="70"/>
                  </a:lnTo>
                  <a:lnTo>
                    <a:pt x="66" y="57"/>
                  </a:lnTo>
                  <a:lnTo>
                    <a:pt x="96" y="35"/>
                  </a:lnTo>
                  <a:moveTo>
                    <a:pt x="183" y="114"/>
                  </a:moveTo>
                  <a:lnTo>
                    <a:pt x="146" y="114"/>
                  </a:lnTo>
                  <a:lnTo>
                    <a:pt x="135" y="79"/>
                  </a:lnTo>
                  <a:lnTo>
                    <a:pt x="123" y="114"/>
                  </a:lnTo>
                  <a:lnTo>
                    <a:pt x="87" y="114"/>
                  </a:lnTo>
                  <a:lnTo>
                    <a:pt x="116" y="135"/>
                  </a:lnTo>
                  <a:lnTo>
                    <a:pt x="105" y="170"/>
                  </a:lnTo>
                  <a:lnTo>
                    <a:pt x="135" y="149"/>
                  </a:lnTo>
                  <a:lnTo>
                    <a:pt x="165" y="170"/>
                  </a:lnTo>
                  <a:lnTo>
                    <a:pt x="158" y="149"/>
                  </a:lnTo>
                  <a:lnTo>
                    <a:pt x="153" y="135"/>
                  </a:lnTo>
                  <a:lnTo>
                    <a:pt x="183" y="11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 name="Text Box 4">
              <a:extLst>
                <a:ext uri="{FF2B5EF4-FFF2-40B4-BE49-F238E27FC236}">
                  <a16:creationId xmlns:a16="http://schemas.microsoft.com/office/drawing/2014/main" id="{C9586760-18A0-CF47-7187-2EDFC9A5C445}"/>
                </a:ext>
              </a:extLst>
            </p:cNvPr>
            <p:cNvSpPr txBox="1">
              <a:spLocks noChangeArrowheads="1"/>
            </p:cNvSpPr>
            <p:nvPr/>
          </p:nvSpPr>
          <p:spPr bwMode="auto">
            <a:xfrm>
              <a:off x="1598" y="322"/>
              <a:ext cx="3007"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15000"/>
                </a:lnSpc>
                <a:spcBef>
                  <a:spcPts val="415"/>
                </a:spcBef>
                <a:spcAft>
                  <a:spcPts val="1000"/>
                </a:spcAft>
              </a:pPr>
              <a:r>
                <a:rPr lang="en-US" sz="1900" b="1">
                  <a:solidFill>
                    <a:srgbClr val="FFFFFF"/>
                  </a:solidFill>
                  <a:effectLst/>
                  <a:latin typeface="Calibri" panose="020F0502020204030204" pitchFamily="34" charset="0"/>
                  <a:ea typeface="Calibri" panose="020F0502020204030204" pitchFamily="34" charset="0"/>
                </a:rPr>
                <a:t>Northern Border</a:t>
              </a:r>
              <a:endParaRPr lang="en-US" sz="1100">
                <a:solidFill>
                  <a:srgbClr val="000000"/>
                </a:solidFill>
                <a:effectLst/>
                <a:latin typeface="Calibri" panose="020F0502020204030204" pitchFamily="34" charset="0"/>
                <a:ea typeface="Calibri" panose="020F0502020204030204" pitchFamily="34" charset="0"/>
              </a:endParaRPr>
            </a:p>
          </p:txBody>
        </p:sp>
        <p:sp>
          <p:nvSpPr>
            <p:cNvPr id="12" name="Text Box 3">
              <a:extLst>
                <a:ext uri="{FF2B5EF4-FFF2-40B4-BE49-F238E27FC236}">
                  <a16:creationId xmlns:a16="http://schemas.microsoft.com/office/drawing/2014/main" id="{80B9C808-D153-311B-59AF-AAA0D49826E8}"/>
                </a:ext>
              </a:extLst>
            </p:cNvPr>
            <p:cNvSpPr txBox="1">
              <a:spLocks noChangeArrowheads="1"/>
            </p:cNvSpPr>
            <p:nvPr/>
          </p:nvSpPr>
          <p:spPr bwMode="auto">
            <a:xfrm>
              <a:off x="1598" y="701"/>
              <a:ext cx="4001"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15000"/>
                </a:lnSpc>
                <a:spcBef>
                  <a:spcPts val="415"/>
                </a:spcBef>
                <a:spcAft>
                  <a:spcPts val="1000"/>
                </a:spcAft>
              </a:pPr>
              <a:r>
                <a:rPr lang="en-US" sz="1900" b="1">
                  <a:solidFill>
                    <a:srgbClr val="FFFFFF"/>
                  </a:solidFill>
                  <a:effectLst/>
                  <a:latin typeface="Calibri" panose="020F0502020204030204" pitchFamily="34" charset="0"/>
                  <a:ea typeface="Calibri" panose="020F0502020204030204" pitchFamily="34" charset="0"/>
                </a:rPr>
                <a:t>Regional Commission</a:t>
              </a:r>
              <a:endParaRPr lang="en-US" sz="1100">
                <a:solidFill>
                  <a:srgbClr val="000000"/>
                </a:solidFill>
                <a:effectLst/>
                <a:latin typeface="Calibri" panose="020F0502020204030204" pitchFamily="34" charset="0"/>
                <a:ea typeface="Calibri" panose="020F0502020204030204" pitchFamily="34" charset="0"/>
              </a:endParaRPr>
            </a:p>
          </p:txBody>
        </p:sp>
      </p:grpSp>
      <p:sp>
        <p:nvSpPr>
          <p:cNvPr id="2" name="Title 1">
            <a:extLst>
              <a:ext uri="{FF2B5EF4-FFF2-40B4-BE49-F238E27FC236}">
                <a16:creationId xmlns:a16="http://schemas.microsoft.com/office/drawing/2014/main" id="{B2A95C40-4BEC-4FF4-9F5A-A6A786967D8B}"/>
              </a:ext>
            </a:extLst>
          </p:cNvPr>
          <p:cNvSpPr>
            <a:spLocks noGrp="1"/>
          </p:cNvSpPr>
          <p:nvPr>
            <p:ph type="ctrTitle"/>
          </p:nvPr>
        </p:nvSpPr>
        <p:spPr>
          <a:xfrm>
            <a:off x="-1" y="1419604"/>
            <a:ext cx="12191999" cy="702518"/>
          </a:xfrm>
        </p:spPr>
        <p:txBody>
          <a:bodyPr>
            <a:normAutofit/>
          </a:bodyPr>
          <a:lstStyle/>
          <a:p>
            <a:r>
              <a:rPr lang="en-US" sz="4000" b="1">
                <a:latin typeface="Verdana"/>
                <a:ea typeface="Verdana"/>
              </a:rPr>
              <a:t>Budget Narrative</a:t>
            </a:r>
            <a:endParaRPr lang="en-US"/>
          </a:p>
        </p:txBody>
      </p:sp>
      <p:pic>
        <p:nvPicPr>
          <p:cNvPr id="16" name="Picture 15">
            <a:extLst>
              <a:ext uri="{FF2B5EF4-FFF2-40B4-BE49-F238E27FC236}">
                <a16:creationId xmlns:a16="http://schemas.microsoft.com/office/drawing/2014/main" id="{3DD3C99F-24D6-FDD3-CE0E-F0A4866434A3}"/>
              </a:ext>
            </a:extLst>
          </p:cNvPr>
          <p:cNvPicPr>
            <a:picLocks noChangeAspect="1"/>
          </p:cNvPicPr>
          <p:nvPr/>
        </p:nvPicPr>
        <p:blipFill>
          <a:blip r:embed="rId4"/>
          <a:stretch>
            <a:fillRect/>
          </a:stretch>
        </p:blipFill>
        <p:spPr>
          <a:xfrm>
            <a:off x="9971303" y="239176"/>
            <a:ext cx="1629229" cy="1342673"/>
          </a:xfrm>
          <a:prstGeom prst="rect">
            <a:avLst/>
          </a:prstGeom>
        </p:spPr>
      </p:pic>
      <p:sp>
        <p:nvSpPr>
          <p:cNvPr id="17" name="TextBox 16">
            <a:extLst>
              <a:ext uri="{FF2B5EF4-FFF2-40B4-BE49-F238E27FC236}">
                <a16:creationId xmlns:a16="http://schemas.microsoft.com/office/drawing/2014/main" id="{A0AAFD13-8BBE-43BA-FCCF-115E5763B01E}"/>
              </a:ext>
            </a:extLst>
          </p:cNvPr>
          <p:cNvSpPr txBox="1"/>
          <p:nvPr/>
        </p:nvSpPr>
        <p:spPr>
          <a:xfrm>
            <a:off x="6272036" y="2363052"/>
            <a:ext cx="5701551"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Verdana"/>
                <a:ea typeface="Verdana"/>
                <a:cs typeface="Calibri"/>
              </a:rPr>
              <a:t>PROGRAM EXAMPLE:</a:t>
            </a:r>
          </a:p>
          <a:p>
            <a:pPr marL="285750" indent="-285750">
              <a:buFont typeface="Arial"/>
              <a:buChar char="•"/>
            </a:pPr>
            <a:r>
              <a:rPr lang="en-US" sz="2400">
                <a:latin typeface="Verdana"/>
                <a:ea typeface="Verdana"/>
                <a:cs typeface="Calibri"/>
              </a:rPr>
              <a:t>Describe and break out large cost categories</a:t>
            </a:r>
          </a:p>
          <a:p>
            <a:pPr marL="285750" indent="-285750">
              <a:buFont typeface="Arial"/>
              <a:buChar char="•"/>
            </a:pPr>
            <a:r>
              <a:rPr lang="en-US" sz="2400">
                <a:latin typeface="Verdana"/>
                <a:ea typeface="Verdana"/>
                <a:cs typeface="Calibri"/>
              </a:rPr>
              <a:t>Help reviewer understand what funds will be used for</a:t>
            </a:r>
          </a:p>
          <a:p>
            <a:pPr marL="285750" indent="-285750">
              <a:buFont typeface="Arial"/>
              <a:buChar char="•"/>
            </a:pPr>
            <a:r>
              <a:rPr lang="en-US" sz="2400">
                <a:latin typeface="Verdana"/>
                <a:ea typeface="Verdana"/>
                <a:cs typeface="Calibri"/>
              </a:rPr>
              <a:t>Share how costs were determined such as comparable salaries</a:t>
            </a:r>
            <a:endParaRPr lang="en-US"/>
          </a:p>
          <a:p>
            <a:pPr marL="285750" indent="-285750">
              <a:buFont typeface="Arial"/>
              <a:buChar char="•"/>
            </a:pPr>
            <a:r>
              <a:rPr lang="en-US" sz="2400">
                <a:latin typeface="Verdana"/>
                <a:ea typeface="Verdana"/>
                <a:cs typeface="Calibri"/>
              </a:rPr>
              <a:t>Make connection between budget category number on SF-424cbw</a:t>
            </a:r>
            <a:endParaRPr lang="en-US"/>
          </a:p>
        </p:txBody>
      </p:sp>
      <p:pic>
        <p:nvPicPr>
          <p:cNvPr id="3" name="Picture 2">
            <a:extLst>
              <a:ext uri="{FF2B5EF4-FFF2-40B4-BE49-F238E27FC236}">
                <a16:creationId xmlns:a16="http://schemas.microsoft.com/office/drawing/2014/main" id="{A08963CB-94C8-D78D-2039-5B0247526C92}"/>
              </a:ext>
            </a:extLst>
          </p:cNvPr>
          <p:cNvPicPr>
            <a:picLocks noChangeAspect="1"/>
          </p:cNvPicPr>
          <p:nvPr/>
        </p:nvPicPr>
        <p:blipFill>
          <a:blip r:embed="rId5"/>
          <a:stretch>
            <a:fillRect/>
          </a:stretch>
        </p:blipFill>
        <p:spPr>
          <a:xfrm>
            <a:off x="0" y="2217650"/>
            <a:ext cx="6272036" cy="3733799"/>
          </a:xfrm>
          <a:prstGeom prst="rect">
            <a:avLst/>
          </a:prstGeom>
        </p:spPr>
      </p:pic>
    </p:spTree>
    <p:extLst>
      <p:ext uri="{BB962C8B-B14F-4D97-AF65-F5344CB8AC3E}">
        <p14:creationId xmlns:p14="http://schemas.microsoft.com/office/powerpoint/2010/main" val="1403552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B3AF801-4A3C-4877-945E-FF86030D2349}"/>
              </a:ext>
            </a:extLst>
          </p:cNvPr>
          <p:cNvGrpSpPr>
            <a:grpSpLocks/>
          </p:cNvGrpSpPr>
          <p:nvPr/>
        </p:nvGrpSpPr>
        <p:grpSpPr bwMode="auto">
          <a:xfrm>
            <a:off x="-1" y="0"/>
            <a:ext cx="12192000" cy="1340919"/>
            <a:chOff x="0" y="-39"/>
            <a:chExt cx="12240" cy="1880"/>
          </a:xfrm>
        </p:grpSpPr>
        <p:sp>
          <p:nvSpPr>
            <p:cNvPr id="5" name="AutoShape 10">
              <a:extLst>
                <a:ext uri="{FF2B5EF4-FFF2-40B4-BE49-F238E27FC236}">
                  <a16:creationId xmlns:a16="http://schemas.microsoft.com/office/drawing/2014/main" id="{F59D35A9-79E0-4FBE-A222-D63D5897D380}"/>
                </a:ext>
              </a:extLst>
            </p:cNvPr>
            <p:cNvSpPr>
              <a:spLocks/>
            </p:cNvSpPr>
            <p:nvPr/>
          </p:nvSpPr>
          <p:spPr bwMode="auto">
            <a:xfrm>
              <a:off x="0" y="5"/>
              <a:ext cx="12240" cy="1836"/>
            </a:xfrm>
            <a:custGeom>
              <a:avLst/>
              <a:gdLst>
                <a:gd name="T0" fmla="*/ 12240 w 12240"/>
                <a:gd name="T1" fmla="+- 0 5 5"/>
                <a:gd name="T2" fmla="*/ 5 h 1836"/>
                <a:gd name="T3" fmla="*/ 0 w 12240"/>
                <a:gd name="T4" fmla="+- 0 5 5"/>
                <a:gd name="T5" fmla="*/ 5 h 1836"/>
                <a:gd name="T6" fmla="*/ 0 w 12240"/>
                <a:gd name="T7" fmla="+- 0 1603 5"/>
                <a:gd name="T8" fmla="*/ 1603 h 1836"/>
                <a:gd name="T9" fmla="*/ 18 w 12240"/>
                <a:gd name="T10" fmla="+- 0 1607 5"/>
                <a:gd name="T11" fmla="*/ 1607 h 1836"/>
                <a:gd name="T12" fmla="*/ 152 w 12240"/>
                <a:gd name="T13" fmla="+- 0 1636 5"/>
                <a:gd name="T14" fmla="*/ 1636 h 1836"/>
                <a:gd name="T15" fmla="*/ 288 w 12240"/>
                <a:gd name="T16" fmla="+- 0 1663 5"/>
                <a:gd name="T17" fmla="*/ 1663 h 1836"/>
                <a:gd name="T18" fmla="*/ 427 w 12240"/>
                <a:gd name="T19" fmla="+- 0 1687 5"/>
                <a:gd name="T20" fmla="*/ 1687 h 1836"/>
                <a:gd name="T21" fmla="*/ 567 w 12240"/>
                <a:gd name="T22" fmla="+- 0 1710 5"/>
                <a:gd name="T23" fmla="*/ 1710 h 1836"/>
                <a:gd name="T24" fmla="*/ 709 w 12240"/>
                <a:gd name="T25" fmla="+- 0 1730 5"/>
                <a:gd name="T26" fmla="*/ 1730 h 1836"/>
                <a:gd name="T27" fmla="*/ 853 w 12240"/>
                <a:gd name="T28" fmla="+- 0 1749 5"/>
                <a:gd name="T29" fmla="*/ 1749 h 1836"/>
                <a:gd name="T30" fmla="*/ 998 w 12240"/>
                <a:gd name="T31" fmla="+- 0 1766 5"/>
                <a:gd name="T32" fmla="*/ 1766 h 1836"/>
                <a:gd name="T33" fmla="*/ 1220 w 12240"/>
                <a:gd name="T34" fmla="+- 0 1787 5"/>
                <a:gd name="T35" fmla="*/ 1787 h 1836"/>
                <a:gd name="T36" fmla="*/ 1445 w 12240"/>
                <a:gd name="T37" fmla="+- 0 1805 5"/>
                <a:gd name="T38" fmla="*/ 1805 h 1836"/>
                <a:gd name="T39" fmla="*/ 1674 w 12240"/>
                <a:gd name="T40" fmla="+- 0 1819 5"/>
                <a:gd name="T41" fmla="*/ 1819 h 1836"/>
                <a:gd name="T42" fmla="*/ 1906 w 12240"/>
                <a:gd name="T43" fmla="+- 0 1830 5"/>
                <a:gd name="T44" fmla="*/ 1830 h 1836"/>
                <a:gd name="T45" fmla="*/ 2220 w 12240"/>
                <a:gd name="T46" fmla="+- 0 1838 5"/>
                <a:gd name="T47" fmla="*/ 1838 h 1836"/>
                <a:gd name="T48" fmla="*/ 2538 w 12240"/>
                <a:gd name="T49" fmla="+- 0 1841 5"/>
                <a:gd name="T50" fmla="*/ 1841 h 1836"/>
                <a:gd name="T51" fmla="*/ 2943 w 12240"/>
                <a:gd name="T52" fmla="+- 0 1836 5"/>
                <a:gd name="T53" fmla="*/ 1836 h 1836"/>
                <a:gd name="T54" fmla="*/ 3354 w 12240"/>
                <a:gd name="T55" fmla="+- 0 1824 5"/>
                <a:gd name="T56" fmla="*/ 1824 h 1836"/>
                <a:gd name="T57" fmla="*/ 3854 w 12240"/>
                <a:gd name="T58" fmla="+- 0 1801 5"/>
                <a:gd name="T59" fmla="*/ 1801 h 1836"/>
                <a:gd name="T60" fmla="*/ 4530 w 12240"/>
                <a:gd name="T61" fmla="+- 0 1756 5"/>
                <a:gd name="T62" fmla="*/ 1756 h 1836"/>
                <a:gd name="T63" fmla="*/ 5470 w 12240"/>
                <a:gd name="T64" fmla="+- 0 1675 5"/>
                <a:gd name="T65" fmla="*/ 1675 h 1836"/>
                <a:gd name="T66" fmla="*/ 9340 w 12240"/>
                <a:gd name="T67" fmla="+- 0 1260 5"/>
                <a:gd name="T68" fmla="*/ 1260 h 1836"/>
                <a:gd name="T69" fmla="*/ 10048 w 12240"/>
                <a:gd name="T70" fmla="+- 0 1197 5"/>
                <a:gd name="T71" fmla="*/ 1197 h 1836"/>
                <a:gd name="T72" fmla="*/ 10579 w 12240"/>
                <a:gd name="T73" fmla="+- 0 1159 5"/>
                <a:gd name="T74" fmla="*/ 1159 h 1836"/>
                <a:gd name="T75" fmla="*/ 10946 w 12240"/>
                <a:gd name="T76" fmla="+- 0 1139 5"/>
                <a:gd name="T77" fmla="*/ 1139 h 1836"/>
                <a:gd name="T78" fmla="*/ 11302 w 12240"/>
                <a:gd name="T79" fmla="+- 0 1125 5"/>
                <a:gd name="T80" fmla="*/ 1125 h 1836"/>
                <a:gd name="T81" fmla="*/ 11579 w 12240"/>
                <a:gd name="T82" fmla="+- 0 1120 5"/>
                <a:gd name="T83" fmla="*/ 1120 h 1836"/>
                <a:gd name="T84" fmla="*/ 12240 w 12240"/>
                <a:gd name="T85" fmla="+- 0 1120 5"/>
                <a:gd name="T86" fmla="*/ 1120 h 1836"/>
                <a:gd name="T87" fmla="*/ 12240 w 12240"/>
                <a:gd name="T88" fmla="+- 0 5 5"/>
                <a:gd name="T89" fmla="*/ 5 h 1836"/>
                <a:gd name="T90" fmla="*/ 12240 w 12240"/>
                <a:gd name="T91" fmla="+- 0 1120 5"/>
                <a:gd name="T92" fmla="*/ 1120 h 1836"/>
                <a:gd name="T93" fmla="*/ 11714 w 12240"/>
                <a:gd name="T94" fmla="+- 0 1120 5"/>
                <a:gd name="T95" fmla="*/ 1120 h 1836"/>
                <a:gd name="T96" fmla="*/ 11847 w 12240"/>
                <a:gd name="T97" fmla="+- 0 1120 5"/>
                <a:gd name="T98" fmla="*/ 1120 h 1836"/>
                <a:gd name="T99" fmla="*/ 12043 w 12240"/>
                <a:gd name="T100" fmla="+- 0 1124 5"/>
                <a:gd name="T101" fmla="*/ 1124 h 1836"/>
                <a:gd name="T102" fmla="*/ 12240 w 12240"/>
                <a:gd name="T103" fmla="+- 0 1131 5"/>
                <a:gd name="T104" fmla="*/ 1131 h 1836"/>
                <a:gd name="T105" fmla="*/ 12240 w 12240"/>
                <a:gd name="T106" fmla="+- 0 1120 5"/>
                <a:gd name="T107" fmla="*/ 1120 h 1836"/>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Lst>
              <a:rect l="0" t="0" r="r" b="b"/>
              <a:pathLst>
                <a:path w="12240" h="1836">
                  <a:moveTo>
                    <a:pt x="12240" y="0"/>
                  </a:moveTo>
                  <a:lnTo>
                    <a:pt x="0" y="0"/>
                  </a:lnTo>
                  <a:lnTo>
                    <a:pt x="0" y="1598"/>
                  </a:lnTo>
                  <a:lnTo>
                    <a:pt x="18" y="1602"/>
                  </a:lnTo>
                  <a:lnTo>
                    <a:pt x="152" y="1631"/>
                  </a:lnTo>
                  <a:lnTo>
                    <a:pt x="288" y="1658"/>
                  </a:lnTo>
                  <a:lnTo>
                    <a:pt x="427" y="1682"/>
                  </a:lnTo>
                  <a:lnTo>
                    <a:pt x="567" y="1705"/>
                  </a:lnTo>
                  <a:lnTo>
                    <a:pt x="709" y="1725"/>
                  </a:lnTo>
                  <a:lnTo>
                    <a:pt x="853" y="1744"/>
                  </a:lnTo>
                  <a:lnTo>
                    <a:pt x="998" y="1761"/>
                  </a:lnTo>
                  <a:lnTo>
                    <a:pt x="1220" y="1782"/>
                  </a:lnTo>
                  <a:lnTo>
                    <a:pt x="1445" y="1800"/>
                  </a:lnTo>
                  <a:lnTo>
                    <a:pt x="1674" y="1814"/>
                  </a:lnTo>
                  <a:lnTo>
                    <a:pt x="1906" y="1825"/>
                  </a:lnTo>
                  <a:lnTo>
                    <a:pt x="2220" y="1833"/>
                  </a:lnTo>
                  <a:lnTo>
                    <a:pt x="2538" y="1836"/>
                  </a:lnTo>
                  <a:lnTo>
                    <a:pt x="2943" y="1831"/>
                  </a:lnTo>
                  <a:lnTo>
                    <a:pt x="3354" y="1819"/>
                  </a:lnTo>
                  <a:lnTo>
                    <a:pt x="3854" y="1796"/>
                  </a:lnTo>
                  <a:lnTo>
                    <a:pt x="4530" y="1751"/>
                  </a:lnTo>
                  <a:lnTo>
                    <a:pt x="5470" y="1670"/>
                  </a:lnTo>
                  <a:lnTo>
                    <a:pt x="9340" y="1255"/>
                  </a:lnTo>
                  <a:lnTo>
                    <a:pt x="10048" y="1192"/>
                  </a:lnTo>
                  <a:lnTo>
                    <a:pt x="10579" y="1154"/>
                  </a:lnTo>
                  <a:lnTo>
                    <a:pt x="10946" y="1134"/>
                  </a:lnTo>
                  <a:lnTo>
                    <a:pt x="11302" y="1120"/>
                  </a:lnTo>
                  <a:lnTo>
                    <a:pt x="11579" y="1115"/>
                  </a:lnTo>
                  <a:lnTo>
                    <a:pt x="12240" y="1115"/>
                  </a:lnTo>
                  <a:lnTo>
                    <a:pt x="12240" y="0"/>
                  </a:lnTo>
                  <a:close/>
                  <a:moveTo>
                    <a:pt x="12240" y="1115"/>
                  </a:moveTo>
                  <a:lnTo>
                    <a:pt x="11714" y="1115"/>
                  </a:lnTo>
                  <a:lnTo>
                    <a:pt x="11847" y="1115"/>
                  </a:lnTo>
                  <a:lnTo>
                    <a:pt x="12043" y="1119"/>
                  </a:lnTo>
                  <a:lnTo>
                    <a:pt x="12240" y="1126"/>
                  </a:lnTo>
                  <a:lnTo>
                    <a:pt x="12240" y="1115"/>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 name="AutoShape 9">
              <a:extLst>
                <a:ext uri="{FF2B5EF4-FFF2-40B4-BE49-F238E27FC236}">
                  <a16:creationId xmlns:a16="http://schemas.microsoft.com/office/drawing/2014/main" id="{BD70B397-4ED2-4EA6-8E47-BDB427F06E6F}"/>
                </a:ext>
              </a:extLst>
            </p:cNvPr>
            <p:cNvSpPr>
              <a:spLocks/>
            </p:cNvSpPr>
            <p:nvPr/>
          </p:nvSpPr>
          <p:spPr bwMode="auto">
            <a:xfrm>
              <a:off x="0" y="-39"/>
              <a:ext cx="12240" cy="1722"/>
            </a:xfrm>
            <a:custGeom>
              <a:avLst/>
              <a:gdLst>
                <a:gd name="T0" fmla="*/ 12240 w 12240"/>
                <a:gd name="T1" fmla="*/ 0 h 1683"/>
                <a:gd name="T2" fmla="*/ 0 w 12240"/>
                <a:gd name="T3" fmla="*/ 0 h 1683"/>
                <a:gd name="T4" fmla="*/ 0 w 12240"/>
                <a:gd name="T5" fmla="*/ 1445 h 1683"/>
                <a:gd name="T6" fmla="*/ 18 w 12240"/>
                <a:gd name="T7" fmla="*/ 1449 h 1683"/>
                <a:gd name="T8" fmla="*/ 152 w 12240"/>
                <a:gd name="T9" fmla="*/ 1478 h 1683"/>
                <a:gd name="T10" fmla="*/ 288 w 12240"/>
                <a:gd name="T11" fmla="*/ 1505 h 1683"/>
                <a:gd name="T12" fmla="*/ 427 w 12240"/>
                <a:gd name="T13" fmla="*/ 1529 h 1683"/>
                <a:gd name="T14" fmla="*/ 567 w 12240"/>
                <a:gd name="T15" fmla="*/ 1552 h 1683"/>
                <a:gd name="T16" fmla="*/ 709 w 12240"/>
                <a:gd name="T17" fmla="*/ 1572 h 1683"/>
                <a:gd name="T18" fmla="*/ 853 w 12240"/>
                <a:gd name="T19" fmla="*/ 1591 h 1683"/>
                <a:gd name="T20" fmla="*/ 998 w 12240"/>
                <a:gd name="T21" fmla="*/ 1608 h 1683"/>
                <a:gd name="T22" fmla="*/ 1220 w 12240"/>
                <a:gd name="T23" fmla="*/ 1630 h 1683"/>
                <a:gd name="T24" fmla="*/ 1445 w 12240"/>
                <a:gd name="T25" fmla="*/ 1647 h 1683"/>
                <a:gd name="T26" fmla="*/ 1674 w 12240"/>
                <a:gd name="T27" fmla="*/ 1661 h 1683"/>
                <a:gd name="T28" fmla="*/ 1906 w 12240"/>
                <a:gd name="T29" fmla="*/ 1672 h 1683"/>
                <a:gd name="T30" fmla="*/ 2220 w 12240"/>
                <a:gd name="T31" fmla="*/ 1680 h 1683"/>
                <a:gd name="T32" fmla="*/ 2538 w 12240"/>
                <a:gd name="T33" fmla="*/ 1683 h 1683"/>
                <a:gd name="T34" fmla="*/ 2943 w 12240"/>
                <a:gd name="T35" fmla="*/ 1678 h 1683"/>
                <a:gd name="T36" fmla="*/ 3354 w 12240"/>
                <a:gd name="T37" fmla="*/ 1667 h 1683"/>
                <a:gd name="T38" fmla="*/ 3854 w 12240"/>
                <a:gd name="T39" fmla="*/ 1643 h 1683"/>
                <a:gd name="T40" fmla="*/ 4530 w 12240"/>
                <a:gd name="T41" fmla="*/ 1598 h 1683"/>
                <a:gd name="T42" fmla="*/ 5470 w 12240"/>
                <a:gd name="T43" fmla="*/ 1517 h 1683"/>
                <a:gd name="T44" fmla="*/ 9340 w 12240"/>
                <a:gd name="T45" fmla="*/ 1102 h 1683"/>
                <a:gd name="T46" fmla="*/ 10048 w 12240"/>
                <a:gd name="T47" fmla="*/ 1039 h 1683"/>
                <a:gd name="T48" fmla="*/ 10579 w 12240"/>
                <a:gd name="T49" fmla="*/ 1001 h 1683"/>
                <a:gd name="T50" fmla="*/ 10946 w 12240"/>
                <a:gd name="T51" fmla="*/ 981 h 1683"/>
                <a:gd name="T52" fmla="*/ 11302 w 12240"/>
                <a:gd name="T53" fmla="*/ 968 h 1683"/>
                <a:gd name="T54" fmla="*/ 11579 w 12240"/>
                <a:gd name="T55" fmla="*/ 962 h 1683"/>
                <a:gd name="T56" fmla="*/ 12240 w 12240"/>
                <a:gd name="T57" fmla="*/ 962 h 1683"/>
                <a:gd name="T58" fmla="*/ 12240 w 12240"/>
                <a:gd name="T59" fmla="*/ 0 h 1683"/>
                <a:gd name="T60" fmla="*/ 12240 w 12240"/>
                <a:gd name="T61" fmla="*/ 962 h 1683"/>
                <a:gd name="T62" fmla="*/ 11714 w 12240"/>
                <a:gd name="T63" fmla="*/ 962 h 1683"/>
                <a:gd name="T64" fmla="*/ 11847 w 12240"/>
                <a:gd name="T65" fmla="*/ 962 h 1683"/>
                <a:gd name="T66" fmla="*/ 12043 w 12240"/>
                <a:gd name="T67" fmla="*/ 966 h 1683"/>
                <a:gd name="T68" fmla="*/ 12240 w 12240"/>
                <a:gd name="T69" fmla="*/ 973 h 1683"/>
                <a:gd name="T70" fmla="*/ 12240 w 12240"/>
                <a:gd name="T71" fmla="*/ 962 h 1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40" h="1683">
                  <a:moveTo>
                    <a:pt x="12240" y="0"/>
                  </a:moveTo>
                  <a:lnTo>
                    <a:pt x="0" y="0"/>
                  </a:lnTo>
                  <a:lnTo>
                    <a:pt x="0" y="1445"/>
                  </a:lnTo>
                  <a:lnTo>
                    <a:pt x="18" y="1449"/>
                  </a:lnTo>
                  <a:lnTo>
                    <a:pt x="152" y="1478"/>
                  </a:lnTo>
                  <a:lnTo>
                    <a:pt x="288" y="1505"/>
                  </a:lnTo>
                  <a:lnTo>
                    <a:pt x="427" y="1529"/>
                  </a:lnTo>
                  <a:lnTo>
                    <a:pt x="567" y="1552"/>
                  </a:lnTo>
                  <a:lnTo>
                    <a:pt x="709" y="1572"/>
                  </a:lnTo>
                  <a:lnTo>
                    <a:pt x="853" y="1591"/>
                  </a:lnTo>
                  <a:lnTo>
                    <a:pt x="998" y="1608"/>
                  </a:lnTo>
                  <a:lnTo>
                    <a:pt x="1220" y="1630"/>
                  </a:lnTo>
                  <a:lnTo>
                    <a:pt x="1445" y="1647"/>
                  </a:lnTo>
                  <a:lnTo>
                    <a:pt x="1674" y="1661"/>
                  </a:lnTo>
                  <a:lnTo>
                    <a:pt x="1906" y="1672"/>
                  </a:lnTo>
                  <a:lnTo>
                    <a:pt x="2220" y="1680"/>
                  </a:lnTo>
                  <a:lnTo>
                    <a:pt x="2538" y="1683"/>
                  </a:lnTo>
                  <a:lnTo>
                    <a:pt x="2943" y="1678"/>
                  </a:lnTo>
                  <a:lnTo>
                    <a:pt x="3354" y="1667"/>
                  </a:lnTo>
                  <a:lnTo>
                    <a:pt x="3854" y="1643"/>
                  </a:lnTo>
                  <a:lnTo>
                    <a:pt x="4530" y="1598"/>
                  </a:lnTo>
                  <a:lnTo>
                    <a:pt x="5470" y="1517"/>
                  </a:lnTo>
                  <a:lnTo>
                    <a:pt x="9340" y="1102"/>
                  </a:lnTo>
                  <a:lnTo>
                    <a:pt x="10048" y="1039"/>
                  </a:lnTo>
                  <a:lnTo>
                    <a:pt x="10579" y="1001"/>
                  </a:lnTo>
                  <a:lnTo>
                    <a:pt x="10946" y="981"/>
                  </a:lnTo>
                  <a:lnTo>
                    <a:pt x="11302" y="968"/>
                  </a:lnTo>
                  <a:lnTo>
                    <a:pt x="11579" y="962"/>
                  </a:lnTo>
                  <a:lnTo>
                    <a:pt x="12240" y="962"/>
                  </a:lnTo>
                  <a:lnTo>
                    <a:pt x="12240" y="0"/>
                  </a:lnTo>
                  <a:close/>
                  <a:moveTo>
                    <a:pt x="12240" y="962"/>
                  </a:moveTo>
                  <a:lnTo>
                    <a:pt x="11714" y="962"/>
                  </a:lnTo>
                  <a:lnTo>
                    <a:pt x="11847" y="962"/>
                  </a:lnTo>
                  <a:lnTo>
                    <a:pt x="12043" y="966"/>
                  </a:lnTo>
                  <a:lnTo>
                    <a:pt x="12240" y="973"/>
                  </a:lnTo>
                  <a:lnTo>
                    <a:pt x="12240" y="962"/>
                  </a:lnTo>
                  <a:close/>
                </a:path>
              </a:pathLst>
            </a:custGeom>
            <a:solidFill>
              <a:srgbClr val="0C683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 name="AutoShape 8">
              <a:extLst>
                <a:ext uri="{FF2B5EF4-FFF2-40B4-BE49-F238E27FC236}">
                  <a16:creationId xmlns:a16="http://schemas.microsoft.com/office/drawing/2014/main" id="{D500F6EB-0200-4B04-9D4E-BBE06C837661}"/>
                </a:ext>
              </a:extLst>
            </p:cNvPr>
            <p:cNvSpPr>
              <a:spLocks/>
            </p:cNvSpPr>
            <p:nvPr/>
          </p:nvSpPr>
          <p:spPr bwMode="auto">
            <a:xfrm>
              <a:off x="360" y="343"/>
              <a:ext cx="939" cy="939"/>
            </a:xfrm>
            <a:custGeom>
              <a:avLst/>
              <a:gdLst>
                <a:gd name="T0" fmla="+- 0 547 360"/>
                <a:gd name="T1" fmla="*/ T0 w 939"/>
                <a:gd name="T2" fmla="+- 0 1068 343"/>
                <a:gd name="T3" fmla="*/ 1068 h 939"/>
                <a:gd name="T4" fmla="+- 0 360 360"/>
                <a:gd name="T5" fmla="*/ T4 w 939"/>
                <a:gd name="T6" fmla="+- 0 800 343"/>
                <a:gd name="T7" fmla="*/ 800 h 939"/>
                <a:gd name="T8" fmla="+- 0 586 360"/>
                <a:gd name="T9" fmla="*/ T8 w 939"/>
                <a:gd name="T10" fmla="+- 0 1137 343"/>
                <a:gd name="T11" fmla="*/ 1137 h 939"/>
                <a:gd name="T12" fmla="+- 0 828 360"/>
                <a:gd name="T13" fmla="*/ T12 w 939"/>
                <a:gd name="T14" fmla="+- 0 520 343"/>
                <a:gd name="T15" fmla="*/ 520 h 939"/>
                <a:gd name="T16" fmla="+- 0 712 360"/>
                <a:gd name="T17" fmla="*/ T16 w 939"/>
                <a:gd name="T18" fmla="+- 0 400 343"/>
                <a:gd name="T19" fmla="*/ 400 h 939"/>
                <a:gd name="T20" fmla="+- 0 461 360"/>
                <a:gd name="T21" fmla="*/ T20 w 939"/>
                <a:gd name="T22" fmla="+- 0 634 343"/>
                <a:gd name="T23" fmla="*/ 634 h 939"/>
                <a:gd name="T24" fmla="+- 0 483 360"/>
                <a:gd name="T25" fmla="*/ T24 w 939"/>
                <a:gd name="T26" fmla="+- 0 645 343"/>
                <a:gd name="T27" fmla="*/ 645 h 939"/>
                <a:gd name="T28" fmla="+- 0 766 360"/>
                <a:gd name="T29" fmla="*/ T28 w 939"/>
                <a:gd name="T30" fmla="+- 0 434 343"/>
                <a:gd name="T31" fmla="*/ 434 h 939"/>
                <a:gd name="T32" fmla="+- 0 967 360"/>
                <a:gd name="T33" fmla="*/ T32 w 939"/>
                <a:gd name="T34" fmla="+- 0 695 343"/>
                <a:gd name="T35" fmla="*/ 695 h 939"/>
                <a:gd name="T36" fmla="+- 0 900 360"/>
                <a:gd name="T37" fmla="*/ T36 w 939"/>
                <a:gd name="T38" fmla="+- 0 720 343"/>
                <a:gd name="T39" fmla="*/ 720 h 939"/>
                <a:gd name="T40" fmla="+- 0 903 360"/>
                <a:gd name="T41" fmla="*/ T40 w 939"/>
                <a:gd name="T42" fmla="+- 0 618 343"/>
                <a:gd name="T43" fmla="*/ 618 h 939"/>
                <a:gd name="T44" fmla="+- 0 872 360"/>
                <a:gd name="T45" fmla="*/ T44 w 939"/>
                <a:gd name="T46" fmla="+- 0 613 343"/>
                <a:gd name="T47" fmla="*/ 613 h 939"/>
                <a:gd name="T48" fmla="+- 0 865 360"/>
                <a:gd name="T49" fmla="*/ T48 w 939"/>
                <a:gd name="T50" fmla="+- 0 577 343"/>
                <a:gd name="T51" fmla="*/ 577 h 939"/>
                <a:gd name="T52" fmla="+- 0 839 360"/>
                <a:gd name="T53" fmla="*/ T52 w 939"/>
                <a:gd name="T54" fmla="+- 0 559 343"/>
                <a:gd name="T55" fmla="*/ 559 h 939"/>
                <a:gd name="T56" fmla="+- 0 822 360"/>
                <a:gd name="T57" fmla="*/ T56 w 939"/>
                <a:gd name="T58" fmla="+- 0 545 343"/>
                <a:gd name="T59" fmla="*/ 545 h 939"/>
                <a:gd name="T60" fmla="+- 0 795 360"/>
                <a:gd name="T61" fmla="*/ T60 w 939"/>
                <a:gd name="T62" fmla="+- 0 579 343"/>
                <a:gd name="T63" fmla="*/ 579 h 939"/>
                <a:gd name="T64" fmla="+- 0 751 360"/>
                <a:gd name="T65" fmla="*/ T64 w 939"/>
                <a:gd name="T66" fmla="+- 0 611 343"/>
                <a:gd name="T67" fmla="*/ 611 h 939"/>
                <a:gd name="T68" fmla="+- 0 756 360"/>
                <a:gd name="T69" fmla="*/ T68 w 939"/>
                <a:gd name="T70" fmla="+- 0 722 343"/>
                <a:gd name="T71" fmla="*/ 722 h 939"/>
                <a:gd name="T72" fmla="+- 0 706 360"/>
                <a:gd name="T73" fmla="*/ T72 w 939"/>
                <a:gd name="T74" fmla="+- 0 695 343"/>
                <a:gd name="T75" fmla="*/ 695 h 939"/>
                <a:gd name="T76" fmla="+- 0 645 360"/>
                <a:gd name="T77" fmla="*/ T76 w 939"/>
                <a:gd name="T78" fmla="+- 0 707 343"/>
                <a:gd name="T79" fmla="*/ 707 h 939"/>
                <a:gd name="T80" fmla="+- 0 672 360"/>
                <a:gd name="T81" fmla="*/ T80 w 939"/>
                <a:gd name="T82" fmla="+- 0 787 343"/>
                <a:gd name="T83" fmla="*/ 787 h 939"/>
                <a:gd name="T84" fmla="+- 0 666 360"/>
                <a:gd name="T85" fmla="*/ T84 w 939"/>
                <a:gd name="T86" fmla="+- 0 826 343"/>
                <a:gd name="T87" fmla="*/ 826 h 939"/>
                <a:gd name="T88" fmla="+- 0 732 360"/>
                <a:gd name="T89" fmla="*/ T88 w 939"/>
                <a:gd name="T90" fmla="+- 0 874 343"/>
                <a:gd name="T91" fmla="*/ 874 h 939"/>
                <a:gd name="T92" fmla="+- 0 733 360"/>
                <a:gd name="T93" fmla="*/ T92 w 939"/>
                <a:gd name="T94" fmla="+- 0 909 343"/>
                <a:gd name="T95" fmla="*/ 909 h 939"/>
                <a:gd name="T96" fmla="+- 0 804 360"/>
                <a:gd name="T97" fmla="*/ T96 w 939"/>
                <a:gd name="T98" fmla="+- 0 897 343"/>
                <a:gd name="T99" fmla="*/ 897 h 939"/>
                <a:gd name="T100" fmla="+- 0 821 360"/>
                <a:gd name="T101" fmla="*/ T100 w 939"/>
                <a:gd name="T102" fmla="+- 0 895 343"/>
                <a:gd name="T103" fmla="*/ 895 h 939"/>
                <a:gd name="T104" fmla="+- 0 838 360"/>
                <a:gd name="T105" fmla="*/ T104 w 939"/>
                <a:gd name="T106" fmla="+- 0 977 343"/>
                <a:gd name="T107" fmla="*/ 977 h 939"/>
                <a:gd name="T108" fmla="+- 0 837 360"/>
                <a:gd name="T109" fmla="*/ T108 w 939"/>
                <a:gd name="T110" fmla="+- 0 877 343"/>
                <a:gd name="T111" fmla="*/ 877 h 939"/>
                <a:gd name="T112" fmla="+- 0 867 360"/>
                <a:gd name="T113" fmla="*/ T112 w 939"/>
                <a:gd name="T114" fmla="+- 0 895 343"/>
                <a:gd name="T115" fmla="*/ 895 h 939"/>
                <a:gd name="T116" fmla="+- 0 949 360"/>
                <a:gd name="T117" fmla="*/ T116 w 939"/>
                <a:gd name="T118" fmla="+- 0 908 343"/>
                <a:gd name="T119" fmla="*/ 908 h 939"/>
                <a:gd name="T120" fmla="+- 0 923 360"/>
                <a:gd name="T121" fmla="*/ T120 w 939"/>
                <a:gd name="T122" fmla="+- 0 872 343"/>
                <a:gd name="T123" fmla="*/ 872 h 939"/>
                <a:gd name="T124" fmla="+- 0 990 360"/>
                <a:gd name="T125" fmla="*/ T124 w 939"/>
                <a:gd name="T126" fmla="+- 0 824 343"/>
                <a:gd name="T127" fmla="*/ 824 h 939"/>
                <a:gd name="T128" fmla="+- 0 983 360"/>
                <a:gd name="T129" fmla="*/ T128 w 939"/>
                <a:gd name="T130" fmla="+- 0 784 343"/>
                <a:gd name="T131" fmla="*/ 784 h 939"/>
                <a:gd name="T132" fmla="+- 0 1005 360"/>
                <a:gd name="T133" fmla="*/ T132 w 939"/>
                <a:gd name="T134" fmla="+- 0 730 343"/>
                <a:gd name="T135" fmla="*/ 730 h 939"/>
                <a:gd name="T136" fmla="+- 0 1030 360"/>
                <a:gd name="T137" fmla="*/ T136 w 939"/>
                <a:gd name="T138" fmla="+- 0 668 343"/>
                <a:gd name="T139" fmla="*/ 668 h 939"/>
                <a:gd name="T140" fmla="+- 0 1152 360"/>
                <a:gd name="T141" fmla="*/ T140 w 939"/>
                <a:gd name="T142" fmla="+- 0 888 343"/>
                <a:gd name="T143" fmla="*/ 888 h 939"/>
                <a:gd name="T144" fmla="+- 0 906 360"/>
                <a:gd name="T145" fmla="*/ T144 w 939"/>
                <a:gd name="T146" fmla="+- 0 1135 343"/>
                <a:gd name="T147" fmla="*/ 1135 h 939"/>
                <a:gd name="T148" fmla="+- 0 572 360"/>
                <a:gd name="T149" fmla="*/ T148 w 939"/>
                <a:gd name="T150" fmla="+- 0 1019 343"/>
                <a:gd name="T151" fmla="*/ 1019 h 939"/>
                <a:gd name="T152" fmla="+- 0 533 360"/>
                <a:gd name="T153" fmla="*/ T152 w 939"/>
                <a:gd name="T154" fmla="+- 0 667 343"/>
                <a:gd name="T155" fmla="*/ 667 h 939"/>
                <a:gd name="T156" fmla="+- 0 830 360"/>
                <a:gd name="T157" fmla="*/ T156 w 939"/>
                <a:gd name="T158" fmla="+- 0 482 343"/>
                <a:gd name="T159" fmla="*/ 482 h 939"/>
                <a:gd name="T160" fmla="+- 0 1127 360"/>
                <a:gd name="T161" fmla="*/ T160 w 939"/>
                <a:gd name="T162" fmla="+- 0 667 343"/>
                <a:gd name="T163" fmla="*/ 667 h 939"/>
                <a:gd name="T164" fmla="+- 0 1127 360"/>
                <a:gd name="T165" fmla="*/ T164 w 939"/>
                <a:gd name="T166" fmla="+- 0 612 343"/>
                <a:gd name="T167" fmla="*/ 612 h 939"/>
                <a:gd name="T168" fmla="+- 0 902 360"/>
                <a:gd name="T169" fmla="*/ T168 w 939"/>
                <a:gd name="T170" fmla="+- 0 462 343"/>
                <a:gd name="T171" fmla="*/ 462 h 939"/>
                <a:gd name="T172" fmla="+- 0 576 360"/>
                <a:gd name="T173" fmla="*/ T172 w 939"/>
                <a:gd name="T174" fmla="+- 0 559 343"/>
                <a:gd name="T175" fmla="*/ 559 h 939"/>
                <a:gd name="T176" fmla="+- 0 479 360"/>
                <a:gd name="T177" fmla="*/ T176 w 939"/>
                <a:gd name="T178" fmla="+- 0 885 343"/>
                <a:gd name="T179" fmla="*/ 885 h 939"/>
                <a:gd name="T180" fmla="+- 0 690 360"/>
                <a:gd name="T181" fmla="*/ T180 w 939"/>
                <a:gd name="T182" fmla="+- 0 1143 343"/>
                <a:gd name="T183" fmla="*/ 1143 h 939"/>
                <a:gd name="T184" fmla="+- 0 969 360"/>
                <a:gd name="T185" fmla="*/ T184 w 939"/>
                <a:gd name="T186" fmla="+- 0 1143 343"/>
                <a:gd name="T187" fmla="*/ 1143 h 939"/>
                <a:gd name="T188" fmla="+- 0 1181 360"/>
                <a:gd name="T189" fmla="*/ T188 w 939"/>
                <a:gd name="T190" fmla="+- 0 885 343"/>
                <a:gd name="T191" fmla="*/ 885 h 939"/>
                <a:gd name="T192" fmla="+- 0 1176 360"/>
                <a:gd name="T193" fmla="*/ T192 w 939"/>
                <a:gd name="T194" fmla="+- 0 981 343"/>
                <a:gd name="T195" fmla="*/ 981 h 939"/>
                <a:gd name="T196" fmla="+- 0 893 360"/>
                <a:gd name="T197" fmla="*/ T196 w 939"/>
                <a:gd name="T198" fmla="+- 0 1192 343"/>
                <a:gd name="T199" fmla="*/ 1192 h 939"/>
                <a:gd name="T200" fmla="+- 0 1064 360"/>
                <a:gd name="T201" fmla="*/ T200 w 939"/>
                <a:gd name="T202" fmla="+- 0 1157 343"/>
                <a:gd name="T203" fmla="*/ 1157 h 939"/>
                <a:gd name="T204" fmla="+- 0 1245 360"/>
                <a:gd name="T205" fmla="*/ T204 w 939"/>
                <a:gd name="T206" fmla="+- 0 845 343"/>
                <a:gd name="T207" fmla="*/ 845 h 939"/>
                <a:gd name="T208" fmla="+- 0 1133 360"/>
                <a:gd name="T209" fmla="*/ T208 w 939"/>
                <a:gd name="T210" fmla="+- 0 539 343"/>
                <a:gd name="T211" fmla="*/ 539 h 939"/>
                <a:gd name="T212" fmla="+- 0 859 360"/>
                <a:gd name="T213" fmla="*/ T212 w 939"/>
                <a:gd name="T214" fmla="+- 0 428 343"/>
                <a:gd name="T215" fmla="*/ 428 h 939"/>
                <a:gd name="T216" fmla="+- 0 1157 360"/>
                <a:gd name="T217" fmla="*/ T216 w 939"/>
                <a:gd name="T218" fmla="+- 0 616 343"/>
                <a:gd name="T219" fmla="*/ 616 h 9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Lst>
              <a:rect l="0" t="0" r="r" b="b"/>
              <a:pathLst>
                <a:path w="939" h="939">
                  <a:moveTo>
                    <a:pt x="440" y="855"/>
                  </a:moveTo>
                  <a:lnTo>
                    <a:pt x="369" y="840"/>
                  </a:lnTo>
                  <a:lnTo>
                    <a:pt x="302" y="813"/>
                  </a:lnTo>
                  <a:lnTo>
                    <a:pt x="241" y="775"/>
                  </a:lnTo>
                  <a:lnTo>
                    <a:pt x="187" y="725"/>
                  </a:lnTo>
                  <a:lnTo>
                    <a:pt x="143" y="666"/>
                  </a:lnTo>
                  <a:lnTo>
                    <a:pt x="111" y="601"/>
                  </a:lnTo>
                  <a:lnTo>
                    <a:pt x="91" y="531"/>
                  </a:lnTo>
                  <a:lnTo>
                    <a:pt x="84" y="457"/>
                  </a:lnTo>
                  <a:lnTo>
                    <a:pt x="0" y="457"/>
                  </a:lnTo>
                  <a:lnTo>
                    <a:pt x="57" y="585"/>
                  </a:lnTo>
                  <a:lnTo>
                    <a:pt x="94" y="657"/>
                  </a:lnTo>
                  <a:lnTo>
                    <a:pt x="125" y="701"/>
                  </a:lnTo>
                  <a:lnTo>
                    <a:pt x="167" y="743"/>
                  </a:lnTo>
                  <a:lnTo>
                    <a:pt x="226" y="794"/>
                  </a:lnTo>
                  <a:lnTo>
                    <a:pt x="291" y="836"/>
                  </a:lnTo>
                  <a:lnTo>
                    <a:pt x="362" y="866"/>
                  </a:lnTo>
                  <a:lnTo>
                    <a:pt x="437" y="882"/>
                  </a:lnTo>
                  <a:lnTo>
                    <a:pt x="440" y="855"/>
                  </a:lnTo>
                  <a:moveTo>
                    <a:pt x="468" y="177"/>
                  </a:moveTo>
                  <a:lnTo>
                    <a:pt x="468" y="178"/>
                  </a:lnTo>
                  <a:lnTo>
                    <a:pt x="468" y="177"/>
                  </a:lnTo>
                  <a:moveTo>
                    <a:pt x="480" y="0"/>
                  </a:moveTo>
                  <a:lnTo>
                    <a:pt x="352" y="57"/>
                  </a:lnTo>
                  <a:lnTo>
                    <a:pt x="280" y="94"/>
                  </a:lnTo>
                  <a:lnTo>
                    <a:pt x="236" y="125"/>
                  </a:lnTo>
                  <a:lnTo>
                    <a:pt x="193" y="167"/>
                  </a:lnTo>
                  <a:lnTo>
                    <a:pt x="142" y="226"/>
                  </a:lnTo>
                  <a:lnTo>
                    <a:pt x="101" y="291"/>
                  </a:lnTo>
                  <a:lnTo>
                    <a:pt x="71" y="362"/>
                  </a:lnTo>
                  <a:lnTo>
                    <a:pt x="55" y="437"/>
                  </a:lnTo>
                  <a:lnTo>
                    <a:pt x="82" y="440"/>
                  </a:lnTo>
                  <a:lnTo>
                    <a:pt x="97" y="369"/>
                  </a:lnTo>
                  <a:lnTo>
                    <a:pt x="123" y="302"/>
                  </a:lnTo>
                  <a:lnTo>
                    <a:pt x="162" y="241"/>
                  </a:lnTo>
                  <a:lnTo>
                    <a:pt x="212" y="187"/>
                  </a:lnTo>
                  <a:lnTo>
                    <a:pt x="271" y="143"/>
                  </a:lnTo>
                  <a:lnTo>
                    <a:pt x="336" y="111"/>
                  </a:lnTo>
                  <a:lnTo>
                    <a:pt x="406" y="91"/>
                  </a:lnTo>
                  <a:lnTo>
                    <a:pt x="479" y="84"/>
                  </a:lnTo>
                  <a:lnTo>
                    <a:pt x="480" y="0"/>
                  </a:lnTo>
                  <a:moveTo>
                    <a:pt x="670" y="325"/>
                  </a:moveTo>
                  <a:lnTo>
                    <a:pt x="633" y="342"/>
                  </a:lnTo>
                  <a:lnTo>
                    <a:pt x="607" y="352"/>
                  </a:lnTo>
                  <a:lnTo>
                    <a:pt x="590" y="350"/>
                  </a:lnTo>
                  <a:lnTo>
                    <a:pt x="581" y="330"/>
                  </a:lnTo>
                  <a:lnTo>
                    <a:pt x="573" y="336"/>
                  </a:lnTo>
                  <a:lnTo>
                    <a:pt x="557" y="356"/>
                  </a:lnTo>
                  <a:lnTo>
                    <a:pt x="540" y="377"/>
                  </a:lnTo>
                  <a:lnTo>
                    <a:pt x="527" y="385"/>
                  </a:lnTo>
                  <a:lnTo>
                    <a:pt x="523" y="363"/>
                  </a:lnTo>
                  <a:lnTo>
                    <a:pt x="532" y="322"/>
                  </a:lnTo>
                  <a:lnTo>
                    <a:pt x="542" y="282"/>
                  </a:lnTo>
                  <a:lnTo>
                    <a:pt x="543" y="275"/>
                  </a:lnTo>
                  <a:lnTo>
                    <a:pt x="544" y="271"/>
                  </a:lnTo>
                  <a:lnTo>
                    <a:pt x="545" y="265"/>
                  </a:lnTo>
                  <a:lnTo>
                    <a:pt x="532" y="269"/>
                  </a:lnTo>
                  <a:lnTo>
                    <a:pt x="521" y="271"/>
                  </a:lnTo>
                  <a:lnTo>
                    <a:pt x="512" y="270"/>
                  </a:lnTo>
                  <a:lnTo>
                    <a:pt x="507" y="268"/>
                  </a:lnTo>
                  <a:lnTo>
                    <a:pt x="500" y="257"/>
                  </a:lnTo>
                  <a:lnTo>
                    <a:pt x="504" y="240"/>
                  </a:lnTo>
                  <a:lnTo>
                    <a:pt x="504" y="238"/>
                  </a:lnTo>
                  <a:lnTo>
                    <a:pt x="505" y="234"/>
                  </a:lnTo>
                  <a:lnTo>
                    <a:pt x="500" y="234"/>
                  </a:lnTo>
                  <a:lnTo>
                    <a:pt x="494" y="238"/>
                  </a:lnTo>
                  <a:lnTo>
                    <a:pt x="490" y="235"/>
                  </a:lnTo>
                  <a:lnTo>
                    <a:pt x="484" y="229"/>
                  </a:lnTo>
                  <a:lnTo>
                    <a:pt x="479" y="216"/>
                  </a:lnTo>
                  <a:lnTo>
                    <a:pt x="474" y="200"/>
                  </a:lnTo>
                  <a:lnTo>
                    <a:pt x="468" y="179"/>
                  </a:lnTo>
                  <a:lnTo>
                    <a:pt x="467" y="175"/>
                  </a:lnTo>
                  <a:lnTo>
                    <a:pt x="467" y="181"/>
                  </a:lnTo>
                  <a:lnTo>
                    <a:pt x="462" y="202"/>
                  </a:lnTo>
                  <a:lnTo>
                    <a:pt x="457" y="219"/>
                  </a:lnTo>
                  <a:lnTo>
                    <a:pt x="451" y="231"/>
                  </a:lnTo>
                  <a:lnTo>
                    <a:pt x="446" y="238"/>
                  </a:lnTo>
                  <a:lnTo>
                    <a:pt x="442" y="240"/>
                  </a:lnTo>
                  <a:lnTo>
                    <a:pt x="435" y="236"/>
                  </a:lnTo>
                  <a:lnTo>
                    <a:pt x="430" y="236"/>
                  </a:lnTo>
                  <a:lnTo>
                    <a:pt x="436" y="259"/>
                  </a:lnTo>
                  <a:lnTo>
                    <a:pt x="426" y="275"/>
                  </a:lnTo>
                  <a:lnTo>
                    <a:pt x="408" y="274"/>
                  </a:lnTo>
                  <a:lnTo>
                    <a:pt x="391" y="268"/>
                  </a:lnTo>
                  <a:lnTo>
                    <a:pt x="394" y="284"/>
                  </a:lnTo>
                  <a:lnTo>
                    <a:pt x="404" y="324"/>
                  </a:lnTo>
                  <a:lnTo>
                    <a:pt x="412" y="365"/>
                  </a:lnTo>
                  <a:lnTo>
                    <a:pt x="408" y="387"/>
                  </a:lnTo>
                  <a:lnTo>
                    <a:pt x="396" y="379"/>
                  </a:lnTo>
                  <a:lnTo>
                    <a:pt x="378" y="358"/>
                  </a:lnTo>
                  <a:lnTo>
                    <a:pt x="375" y="354"/>
                  </a:lnTo>
                  <a:lnTo>
                    <a:pt x="362" y="338"/>
                  </a:lnTo>
                  <a:lnTo>
                    <a:pt x="355" y="333"/>
                  </a:lnTo>
                  <a:lnTo>
                    <a:pt x="346" y="352"/>
                  </a:lnTo>
                  <a:lnTo>
                    <a:pt x="329" y="354"/>
                  </a:lnTo>
                  <a:lnTo>
                    <a:pt x="303" y="344"/>
                  </a:lnTo>
                  <a:lnTo>
                    <a:pt x="266" y="327"/>
                  </a:lnTo>
                  <a:lnTo>
                    <a:pt x="271" y="337"/>
                  </a:lnTo>
                  <a:lnTo>
                    <a:pt x="285" y="364"/>
                  </a:lnTo>
                  <a:lnTo>
                    <a:pt x="292" y="395"/>
                  </a:lnTo>
                  <a:lnTo>
                    <a:pt x="279" y="419"/>
                  </a:lnTo>
                  <a:lnTo>
                    <a:pt x="282" y="424"/>
                  </a:lnTo>
                  <a:lnTo>
                    <a:pt x="294" y="432"/>
                  </a:lnTo>
                  <a:lnTo>
                    <a:pt x="312" y="444"/>
                  </a:lnTo>
                  <a:lnTo>
                    <a:pt x="330" y="460"/>
                  </a:lnTo>
                  <a:lnTo>
                    <a:pt x="329" y="466"/>
                  </a:lnTo>
                  <a:lnTo>
                    <a:pt x="321" y="474"/>
                  </a:lnTo>
                  <a:lnTo>
                    <a:pt x="311" y="480"/>
                  </a:lnTo>
                  <a:lnTo>
                    <a:pt x="306" y="483"/>
                  </a:lnTo>
                  <a:lnTo>
                    <a:pt x="324" y="492"/>
                  </a:lnTo>
                  <a:lnTo>
                    <a:pt x="347" y="502"/>
                  </a:lnTo>
                  <a:lnTo>
                    <a:pt x="367" y="510"/>
                  </a:lnTo>
                  <a:lnTo>
                    <a:pt x="375" y="517"/>
                  </a:lnTo>
                  <a:lnTo>
                    <a:pt x="372" y="531"/>
                  </a:lnTo>
                  <a:lnTo>
                    <a:pt x="366" y="546"/>
                  </a:lnTo>
                  <a:lnTo>
                    <a:pt x="357" y="559"/>
                  </a:lnTo>
                  <a:lnTo>
                    <a:pt x="347" y="567"/>
                  </a:lnTo>
                  <a:lnTo>
                    <a:pt x="353" y="567"/>
                  </a:lnTo>
                  <a:lnTo>
                    <a:pt x="373" y="566"/>
                  </a:lnTo>
                  <a:lnTo>
                    <a:pt x="399" y="562"/>
                  </a:lnTo>
                  <a:lnTo>
                    <a:pt x="425" y="555"/>
                  </a:lnTo>
                  <a:lnTo>
                    <a:pt x="429" y="554"/>
                  </a:lnTo>
                  <a:lnTo>
                    <a:pt x="429" y="563"/>
                  </a:lnTo>
                  <a:lnTo>
                    <a:pt x="444" y="554"/>
                  </a:lnTo>
                  <a:lnTo>
                    <a:pt x="453" y="546"/>
                  </a:lnTo>
                  <a:lnTo>
                    <a:pt x="459" y="534"/>
                  </a:lnTo>
                  <a:lnTo>
                    <a:pt x="460" y="534"/>
                  </a:lnTo>
                  <a:lnTo>
                    <a:pt x="461" y="552"/>
                  </a:lnTo>
                  <a:lnTo>
                    <a:pt x="461" y="566"/>
                  </a:lnTo>
                  <a:lnTo>
                    <a:pt x="461" y="597"/>
                  </a:lnTo>
                  <a:lnTo>
                    <a:pt x="459" y="635"/>
                  </a:lnTo>
                  <a:lnTo>
                    <a:pt x="455" y="656"/>
                  </a:lnTo>
                  <a:lnTo>
                    <a:pt x="478" y="634"/>
                  </a:lnTo>
                  <a:lnTo>
                    <a:pt x="477" y="629"/>
                  </a:lnTo>
                  <a:lnTo>
                    <a:pt x="474" y="607"/>
                  </a:lnTo>
                  <a:lnTo>
                    <a:pt x="474" y="577"/>
                  </a:lnTo>
                  <a:lnTo>
                    <a:pt x="475" y="550"/>
                  </a:lnTo>
                  <a:lnTo>
                    <a:pt x="477" y="534"/>
                  </a:lnTo>
                  <a:lnTo>
                    <a:pt x="477" y="533"/>
                  </a:lnTo>
                  <a:lnTo>
                    <a:pt x="483" y="544"/>
                  </a:lnTo>
                  <a:lnTo>
                    <a:pt x="493" y="552"/>
                  </a:lnTo>
                  <a:lnTo>
                    <a:pt x="506" y="561"/>
                  </a:lnTo>
                  <a:lnTo>
                    <a:pt x="507" y="552"/>
                  </a:lnTo>
                  <a:lnTo>
                    <a:pt x="511" y="553"/>
                  </a:lnTo>
                  <a:lnTo>
                    <a:pt x="537" y="560"/>
                  </a:lnTo>
                  <a:lnTo>
                    <a:pt x="563" y="564"/>
                  </a:lnTo>
                  <a:lnTo>
                    <a:pt x="583" y="565"/>
                  </a:lnTo>
                  <a:lnTo>
                    <a:pt x="589" y="565"/>
                  </a:lnTo>
                  <a:lnTo>
                    <a:pt x="578" y="557"/>
                  </a:lnTo>
                  <a:lnTo>
                    <a:pt x="575" y="552"/>
                  </a:lnTo>
                  <a:lnTo>
                    <a:pt x="570" y="544"/>
                  </a:lnTo>
                  <a:lnTo>
                    <a:pt x="565" y="533"/>
                  </a:lnTo>
                  <a:lnTo>
                    <a:pt x="563" y="529"/>
                  </a:lnTo>
                  <a:lnTo>
                    <a:pt x="561" y="515"/>
                  </a:lnTo>
                  <a:lnTo>
                    <a:pt x="569" y="508"/>
                  </a:lnTo>
                  <a:lnTo>
                    <a:pt x="589" y="499"/>
                  </a:lnTo>
                  <a:lnTo>
                    <a:pt x="612" y="490"/>
                  </a:lnTo>
                  <a:lnTo>
                    <a:pt x="630" y="481"/>
                  </a:lnTo>
                  <a:lnTo>
                    <a:pt x="625" y="478"/>
                  </a:lnTo>
                  <a:lnTo>
                    <a:pt x="615" y="472"/>
                  </a:lnTo>
                  <a:lnTo>
                    <a:pt x="607" y="464"/>
                  </a:lnTo>
                  <a:lnTo>
                    <a:pt x="606" y="458"/>
                  </a:lnTo>
                  <a:lnTo>
                    <a:pt x="623" y="441"/>
                  </a:lnTo>
                  <a:lnTo>
                    <a:pt x="641" y="430"/>
                  </a:lnTo>
                  <a:lnTo>
                    <a:pt x="654" y="422"/>
                  </a:lnTo>
                  <a:lnTo>
                    <a:pt x="656" y="417"/>
                  </a:lnTo>
                  <a:lnTo>
                    <a:pt x="643" y="392"/>
                  </a:lnTo>
                  <a:lnTo>
                    <a:pt x="645" y="387"/>
                  </a:lnTo>
                  <a:lnTo>
                    <a:pt x="645" y="385"/>
                  </a:lnTo>
                  <a:lnTo>
                    <a:pt x="651" y="361"/>
                  </a:lnTo>
                  <a:lnTo>
                    <a:pt x="656" y="352"/>
                  </a:lnTo>
                  <a:lnTo>
                    <a:pt x="664" y="335"/>
                  </a:lnTo>
                  <a:lnTo>
                    <a:pt x="670" y="325"/>
                  </a:lnTo>
                  <a:moveTo>
                    <a:pt x="828" y="470"/>
                  </a:moveTo>
                  <a:lnTo>
                    <a:pt x="821" y="398"/>
                  </a:lnTo>
                  <a:lnTo>
                    <a:pt x="801" y="332"/>
                  </a:lnTo>
                  <a:lnTo>
                    <a:pt x="801" y="470"/>
                  </a:lnTo>
                  <a:lnTo>
                    <a:pt x="792" y="545"/>
                  </a:lnTo>
                  <a:lnTo>
                    <a:pt x="767" y="615"/>
                  </a:lnTo>
                  <a:lnTo>
                    <a:pt x="728" y="676"/>
                  </a:lnTo>
                  <a:lnTo>
                    <a:pt x="677" y="728"/>
                  </a:lnTo>
                  <a:lnTo>
                    <a:pt x="615" y="767"/>
                  </a:lnTo>
                  <a:lnTo>
                    <a:pt x="546" y="792"/>
                  </a:lnTo>
                  <a:lnTo>
                    <a:pt x="470" y="800"/>
                  </a:lnTo>
                  <a:lnTo>
                    <a:pt x="394" y="792"/>
                  </a:lnTo>
                  <a:lnTo>
                    <a:pt x="324" y="767"/>
                  </a:lnTo>
                  <a:lnTo>
                    <a:pt x="263" y="728"/>
                  </a:lnTo>
                  <a:lnTo>
                    <a:pt x="212" y="676"/>
                  </a:lnTo>
                  <a:lnTo>
                    <a:pt x="173" y="615"/>
                  </a:lnTo>
                  <a:lnTo>
                    <a:pt x="148" y="545"/>
                  </a:lnTo>
                  <a:lnTo>
                    <a:pt x="139" y="470"/>
                  </a:lnTo>
                  <a:lnTo>
                    <a:pt x="148" y="394"/>
                  </a:lnTo>
                  <a:lnTo>
                    <a:pt x="173" y="324"/>
                  </a:lnTo>
                  <a:lnTo>
                    <a:pt x="212" y="263"/>
                  </a:lnTo>
                  <a:lnTo>
                    <a:pt x="263" y="212"/>
                  </a:lnTo>
                  <a:lnTo>
                    <a:pt x="324" y="173"/>
                  </a:lnTo>
                  <a:lnTo>
                    <a:pt x="394" y="148"/>
                  </a:lnTo>
                  <a:lnTo>
                    <a:pt x="470" y="139"/>
                  </a:lnTo>
                  <a:lnTo>
                    <a:pt x="546" y="148"/>
                  </a:lnTo>
                  <a:lnTo>
                    <a:pt x="615" y="173"/>
                  </a:lnTo>
                  <a:lnTo>
                    <a:pt x="677" y="212"/>
                  </a:lnTo>
                  <a:lnTo>
                    <a:pt x="728" y="263"/>
                  </a:lnTo>
                  <a:lnTo>
                    <a:pt x="767" y="324"/>
                  </a:lnTo>
                  <a:lnTo>
                    <a:pt x="792" y="394"/>
                  </a:lnTo>
                  <a:lnTo>
                    <a:pt x="801" y="470"/>
                  </a:lnTo>
                  <a:lnTo>
                    <a:pt x="801" y="332"/>
                  </a:lnTo>
                  <a:lnTo>
                    <a:pt x="800" y="330"/>
                  </a:lnTo>
                  <a:lnTo>
                    <a:pt x="767" y="269"/>
                  </a:lnTo>
                  <a:lnTo>
                    <a:pt x="723" y="216"/>
                  </a:lnTo>
                  <a:lnTo>
                    <a:pt x="670" y="173"/>
                  </a:lnTo>
                  <a:lnTo>
                    <a:pt x="609" y="140"/>
                  </a:lnTo>
                  <a:lnTo>
                    <a:pt x="607" y="139"/>
                  </a:lnTo>
                  <a:lnTo>
                    <a:pt x="542" y="119"/>
                  </a:lnTo>
                  <a:lnTo>
                    <a:pt x="470" y="111"/>
                  </a:lnTo>
                  <a:lnTo>
                    <a:pt x="398" y="119"/>
                  </a:lnTo>
                  <a:lnTo>
                    <a:pt x="330" y="140"/>
                  </a:lnTo>
                  <a:lnTo>
                    <a:pt x="270" y="173"/>
                  </a:lnTo>
                  <a:lnTo>
                    <a:pt x="216" y="216"/>
                  </a:lnTo>
                  <a:lnTo>
                    <a:pt x="173" y="269"/>
                  </a:lnTo>
                  <a:lnTo>
                    <a:pt x="140" y="330"/>
                  </a:lnTo>
                  <a:lnTo>
                    <a:pt x="119" y="398"/>
                  </a:lnTo>
                  <a:lnTo>
                    <a:pt x="111" y="470"/>
                  </a:lnTo>
                  <a:lnTo>
                    <a:pt x="119" y="542"/>
                  </a:lnTo>
                  <a:lnTo>
                    <a:pt x="140" y="609"/>
                  </a:lnTo>
                  <a:lnTo>
                    <a:pt x="173" y="670"/>
                  </a:lnTo>
                  <a:lnTo>
                    <a:pt x="216" y="723"/>
                  </a:lnTo>
                  <a:lnTo>
                    <a:pt x="270" y="767"/>
                  </a:lnTo>
                  <a:lnTo>
                    <a:pt x="330" y="800"/>
                  </a:lnTo>
                  <a:lnTo>
                    <a:pt x="398" y="821"/>
                  </a:lnTo>
                  <a:lnTo>
                    <a:pt x="470" y="828"/>
                  </a:lnTo>
                  <a:lnTo>
                    <a:pt x="542" y="821"/>
                  </a:lnTo>
                  <a:lnTo>
                    <a:pt x="607" y="800"/>
                  </a:lnTo>
                  <a:lnTo>
                    <a:pt x="609" y="800"/>
                  </a:lnTo>
                  <a:lnTo>
                    <a:pt x="670" y="767"/>
                  </a:lnTo>
                  <a:lnTo>
                    <a:pt x="723" y="723"/>
                  </a:lnTo>
                  <a:lnTo>
                    <a:pt x="767" y="670"/>
                  </a:lnTo>
                  <a:lnTo>
                    <a:pt x="800" y="609"/>
                  </a:lnTo>
                  <a:lnTo>
                    <a:pt x="821" y="542"/>
                  </a:lnTo>
                  <a:lnTo>
                    <a:pt x="828" y="470"/>
                  </a:lnTo>
                  <a:moveTo>
                    <a:pt x="885" y="502"/>
                  </a:moveTo>
                  <a:lnTo>
                    <a:pt x="857" y="499"/>
                  </a:lnTo>
                  <a:lnTo>
                    <a:pt x="843" y="571"/>
                  </a:lnTo>
                  <a:lnTo>
                    <a:pt x="816" y="638"/>
                  </a:lnTo>
                  <a:lnTo>
                    <a:pt x="777" y="699"/>
                  </a:lnTo>
                  <a:lnTo>
                    <a:pt x="728" y="752"/>
                  </a:lnTo>
                  <a:lnTo>
                    <a:pt x="669" y="796"/>
                  </a:lnTo>
                  <a:lnTo>
                    <a:pt x="604" y="829"/>
                  </a:lnTo>
                  <a:lnTo>
                    <a:pt x="533" y="849"/>
                  </a:lnTo>
                  <a:lnTo>
                    <a:pt x="460" y="855"/>
                  </a:lnTo>
                  <a:lnTo>
                    <a:pt x="460" y="939"/>
                  </a:lnTo>
                  <a:lnTo>
                    <a:pt x="588" y="882"/>
                  </a:lnTo>
                  <a:lnTo>
                    <a:pt x="660" y="846"/>
                  </a:lnTo>
                  <a:lnTo>
                    <a:pt x="704" y="814"/>
                  </a:lnTo>
                  <a:lnTo>
                    <a:pt x="746" y="773"/>
                  </a:lnTo>
                  <a:lnTo>
                    <a:pt x="797" y="713"/>
                  </a:lnTo>
                  <a:lnTo>
                    <a:pt x="839" y="648"/>
                  </a:lnTo>
                  <a:lnTo>
                    <a:pt x="869" y="578"/>
                  </a:lnTo>
                  <a:lnTo>
                    <a:pt x="885" y="502"/>
                  </a:lnTo>
                  <a:moveTo>
                    <a:pt x="939" y="482"/>
                  </a:moveTo>
                  <a:lnTo>
                    <a:pt x="882" y="355"/>
                  </a:lnTo>
                  <a:lnTo>
                    <a:pt x="846" y="282"/>
                  </a:lnTo>
                  <a:lnTo>
                    <a:pt x="814" y="238"/>
                  </a:lnTo>
                  <a:lnTo>
                    <a:pt x="773" y="196"/>
                  </a:lnTo>
                  <a:lnTo>
                    <a:pt x="713" y="145"/>
                  </a:lnTo>
                  <a:lnTo>
                    <a:pt x="648" y="103"/>
                  </a:lnTo>
                  <a:lnTo>
                    <a:pt x="578" y="74"/>
                  </a:lnTo>
                  <a:lnTo>
                    <a:pt x="502" y="57"/>
                  </a:lnTo>
                  <a:lnTo>
                    <a:pt x="499" y="85"/>
                  </a:lnTo>
                  <a:lnTo>
                    <a:pt x="571" y="99"/>
                  </a:lnTo>
                  <a:lnTo>
                    <a:pt x="638" y="126"/>
                  </a:lnTo>
                  <a:lnTo>
                    <a:pt x="699" y="165"/>
                  </a:lnTo>
                  <a:lnTo>
                    <a:pt x="752" y="214"/>
                  </a:lnTo>
                  <a:lnTo>
                    <a:pt x="797" y="273"/>
                  </a:lnTo>
                  <a:lnTo>
                    <a:pt x="829" y="339"/>
                  </a:lnTo>
                  <a:lnTo>
                    <a:pt x="849" y="409"/>
                  </a:lnTo>
                  <a:lnTo>
                    <a:pt x="855" y="482"/>
                  </a:lnTo>
                  <a:lnTo>
                    <a:pt x="939" y="48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 name="Freeform 7">
              <a:extLst>
                <a:ext uri="{FF2B5EF4-FFF2-40B4-BE49-F238E27FC236}">
                  <a16:creationId xmlns:a16="http://schemas.microsoft.com/office/drawing/2014/main" id="{3BCAAB90-9E23-45F3-AC1B-E96254BA2B30}"/>
                </a:ext>
              </a:extLst>
            </p:cNvPr>
            <p:cNvSpPr>
              <a:spLocks/>
            </p:cNvSpPr>
            <p:nvPr/>
          </p:nvSpPr>
          <p:spPr bwMode="auto">
            <a:xfrm>
              <a:off x="779" y="1040"/>
              <a:ext cx="84" cy="80"/>
            </a:xfrm>
            <a:custGeom>
              <a:avLst/>
              <a:gdLst>
                <a:gd name="T0" fmla="+- 0 862 779"/>
                <a:gd name="T1" fmla="*/ T0 w 84"/>
                <a:gd name="T2" fmla="+- 0 1071 1041"/>
                <a:gd name="T3" fmla="*/ 1071 h 80"/>
                <a:gd name="T4" fmla="+- 0 836 779"/>
                <a:gd name="T5" fmla="*/ T4 w 84"/>
                <a:gd name="T6" fmla="+- 0 1089 1041"/>
                <a:gd name="T7" fmla="*/ 1089 h 80"/>
                <a:gd name="T8" fmla="+- 0 846 779"/>
                <a:gd name="T9" fmla="*/ T8 w 84"/>
                <a:gd name="T10" fmla="+- 0 1120 1041"/>
                <a:gd name="T11" fmla="*/ 1120 h 80"/>
                <a:gd name="T12" fmla="+- 0 821 779"/>
                <a:gd name="T13" fmla="*/ T12 w 84"/>
                <a:gd name="T14" fmla="+- 0 1101 1041"/>
                <a:gd name="T15" fmla="*/ 1101 h 80"/>
                <a:gd name="T16" fmla="+- 0 795 779"/>
                <a:gd name="T17" fmla="*/ T16 w 84"/>
                <a:gd name="T18" fmla="+- 0 1120 1041"/>
                <a:gd name="T19" fmla="*/ 1120 h 80"/>
                <a:gd name="T20" fmla="+- 0 805 779"/>
                <a:gd name="T21" fmla="*/ T20 w 84"/>
                <a:gd name="T22" fmla="+- 0 1089 1041"/>
                <a:gd name="T23" fmla="*/ 1089 h 80"/>
                <a:gd name="T24" fmla="+- 0 779 779"/>
                <a:gd name="T25" fmla="*/ T24 w 84"/>
                <a:gd name="T26" fmla="+- 0 1071 1041"/>
                <a:gd name="T27" fmla="*/ 1071 h 80"/>
                <a:gd name="T28" fmla="+- 0 811 779"/>
                <a:gd name="T29" fmla="*/ T28 w 84"/>
                <a:gd name="T30" fmla="+- 0 1071 1041"/>
                <a:gd name="T31" fmla="*/ 1071 h 80"/>
                <a:gd name="T32" fmla="+- 0 821 779"/>
                <a:gd name="T33" fmla="*/ T32 w 84"/>
                <a:gd name="T34" fmla="+- 0 1041 1041"/>
                <a:gd name="T35" fmla="*/ 1041 h 80"/>
                <a:gd name="T36" fmla="+- 0 830 779"/>
                <a:gd name="T37" fmla="*/ T36 w 84"/>
                <a:gd name="T38" fmla="+- 0 1071 1041"/>
                <a:gd name="T39" fmla="*/ 1071 h 80"/>
                <a:gd name="T40" fmla="+- 0 862 779"/>
                <a:gd name="T41" fmla="*/ T40 w 84"/>
                <a:gd name="T42" fmla="+- 0 1071 1041"/>
                <a:gd name="T43" fmla="*/ 1071 h 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4" h="80">
                  <a:moveTo>
                    <a:pt x="83" y="30"/>
                  </a:moveTo>
                  <a:lnTo>
                    <a:pt x="57" y="48"/>
                  </a:lnTo>
                  <a:lnTo>
                    <a:pt x="67" y="79"/>
                  </a:lnTo>
                  <a:lnTo>
                    <a:pt x="42" y="60"/>
                  </a:lnTo>
                  <a:lnTo>
                    <a:pt x="16" y="79"/>
                  </a:lnTo>
                  <a:lnTo>
                    <a:pt x="26" y="48"/>
                  </a:lnTo>
                  <a:lnTo>
                    <a:pt x="0" y="30"/>
                  </a:lnTo>
                  <a:lnTo>
                    <a:pt x="32" y="30"/>
                  </a:lnTo>
                  <a:lnTo>
                    <a:pt x="42" y="0"/>
                  </a:lnTo>
                  <a:lnTo>
                    <a:pt x="51" y="30"/>
                  </a:lnTo>
                  <a:lnTo>
                    <a:pt x="83" y="30"/>
                  </a:lnTo>
                  <a:close/>
                </a:path>
              </a:pathLst>
            </a:custGeom>
            <a:noFill/>
            <a:ln w="508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9" name="Picture 8">
              <a:extLst>
                <a:ext uri="{FF2B5EF4-FFF2-40B4-BE49-F238E27FC236}">
                  <a16:creationId xmlns:a16="http://schemas.microsoft.com/office/drawing/2014/main" id="{37CDFC88-7A26-467D-B1ED-83225D9DD2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 y="922"/>
              <a:ext cx="184"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5">
              <a:extLst>
                <a:ext uri="{FF2B5EF4-FFF2-40B4-BE49-F238E27FC236}">
                  <a16:creationId xmlns:a16="http://schemas.microsoft.com/office/drawing/2014/main" id="{A82B8C0D-5039-4AB2-928C-A31784F2F7B0}"/>
                </a:ext>
              </a:extLst>
            </p:cNvPr>
            <p:cNvSpPr>
              <a:spLocks/>
            </p:cNvSpPr>
            <p:nvPr/>
          </p:nvSpPr>
          <p:spPr bwMode="auto">
            <a:xfrm>
              <a:off x="562" y="920"/>
              <a:ext cx="184" cy="171"/>
            </a:xfrm>
            <a:custGeom>
              <a:avLst/>
              <a:gdLst>
                <a:gd name="T0" fmla="+- 0 659 563"/>
                <a:gd name="T1" fmla="*/ T0 w 184"/>
                <a:gd name="T2" fmla="+- 0 955 920"/>
                <a:gd name="T3" fmla="*/ 955 h 171"/>
                <a:gd name="T4" fmla="+- 0 622 563"/>
                <a:gd name="T5" fmla="*/ T4 w 184"/>
                <a:gd name="T6" fmla="+- 0 955 920"/>
                <a:gd name="T7" fmla="*/ 955 h 171"/>
                <a:gd name="T8" fmla="+- 0 611 563"/>
                <a:gd name="T9" fmla="*/ T8 w 184"/>
                <a:gd name="T10" fmla="+- 0 920 920"/>
                <a:gd name="T11" fmla="*/ 920 h 171"/>
                <a:gd name="T12" fmla="+- 0 599 563"/>
                <a:gd name="T13" fmla="*/ T12 w 184"/>
                <a:gd name="T14" fmla="+- 0 955 920"/>
                <a:gd name="T15" fmla="*/ 955 h 171"/>
                <a:gd name="T16" fmla="+- 0 563 563"/>
                <a:gd name="T17" fmla="*/ T16 w 184"/>
                <a:gd name="T18" fmla="+- 0 955 920"/>
                <a:gd name="T19" fmla="*/ 955 h 171"/>
                <a:gd name="T20" fmla="+- 0 592 563"/>
                <a:gd name="T21" fmla="*/ T20 w 184"/>
                <a:gd name="T22" fmla="+- 0 977 920"/>
                <a:gd name="T23" fmla="*/ 977 h 171"/>
                <a:gd name="T24" fmla="+- 0 581 563"/>
                <a:gd name="T25" fmla="*/ T24 w 184"/>
                <a:gd name="T26" fmla="+- 0 1012 920"/>
                <a:gd name="T27" fmla="*/ 1012 h 171"/>
                <a:gd name="T28" fmla="+- 0 611 563"/>
                <a:gd name="T29" fmla="*/ T28 w 184"/>
                <a:gd name="T30" fmla="+- 0 990 920"/>
                <a:gd name="T31" fmla="*/ 990 h 171"/>
                <a:gd name="T32" fmla="+- 0 641 563"/>
                <a:gd name="T33" fmla="*/ T32 w 184"/>
                <a:gd name="T34" fmla="+- 0 1012 920"/>
                <a:gd name="T35" fmla="*/ 1012 h 171"/>
                <a:gd name="T36" fmla="+- 0 634 563"/>
                <a:gd name="T37" fmla="*/ T36 w 184"/>
                <a:gd name="T38" fmla="+- 0 990 920"/>
                <a:gd name="T39" fmla="*/ 990 h 171"/>
                <a:gd name="T40" fmla="+- 0 629 563"/>
                <a:gd name="T41" fmla="*/ T40 w 184"/>
                <a:gd name="T42" fmla="+- 0 977 920"/>
                <a:gd name="T43" fmla="*/ 977 h 171"/>
                <a:gd name="T44" fmla="+- 0 659 563"/>
                <a:gd name="T45" fmla="*/ T44 w 184"/>
                <a:gd name="T46" fmla="+- 0 955 920"/>
                <a:gd name="T47" fmla="*/ 955 h 171"/>
                <a:gd name="T48" fmla="+- 0 746 563"/>
                <a:gd name="T49" fmla="*/ T48 w 184"/>
                <a:gd name="T50" fmla="+- 0 1034 920"/>
                <a:gd name="T51" fmla="*/ 1034 h 171"/>
                <a:gd name="T52" fmla="+- 0 709 563"/>
                <a:gd name="T53" fmla="*/ T52 w 184"/>
                <a:gd name="T54" fmla="+- 0 1034 920"/>
                <a:gd name="T55" fmla="*/ 1034 h 171"/>
                <a:gd name="T56" fmla="+- 0 698 563"/>
                <a:gd name="T57" fmla="*/ T56 w 184"/>
                <a:gd name="T58" fmla="+- 0 999 920"/>
                <a:gd name="T59" fmla="*/ 999 h 171"/>
                <a:gd name="T60" fmla="+- 0 686 563"/>
                <a:gd name="T61" fmla="*/ T60 w 184"/>
                <a:gd name="T62" fmla="+- 0 1034 920"/>
                <a:gd name="T63" fmla="*/ 1034 h 171"/>
                <a:gd name="T64" fmla="+- 0 650 563"/>
                <a:gd name="T65" fmla="*/ T64 w 184"/>
                <a:gd name="T66" fmla="+- 0 1034 920"/>
                <a:gd name="T67" fmla="*/ 1034 h 171"/>
                <a:gd name="T68" fmla="+- 0 679 563"/>
                <a:gd name="T69" fmla="*/ T68 w 184"/>
                <a:gd name="T70" fmla="+- 0 1055 920"/>
                <a:gd name="T71" fmla="*/ 1055 h 171"/>
                <a:gd name="T72" fmla="+- 0 668 563"/>
                <a:gd name="T73" fmla="*/ T72 w 184"/>
                <a:gd name="T74" fmla="+- 0 1090 920"/>
                <a:gd name="T75" fmla="*/ 1090 h 171"/>
                <a:gd name="T76" fmla="+- 0 698 563"/>
                <a:gd name="T77" fmla="*/ T76 w 184"/>
                <a:gd name="T78" fmla="+- 0 1069 920"/>
                <a:gd name="T79" fmla="*/ 1069 h 171"/>
                <a:gd name="T80" fmla="+- 0 728 563"/>
                <a:gd name="T81" fmla="*/ T80 w 184"/>
                <a:gd name="T82" fmla="+- 0 1090 920"/>
                <a:gd name="T83" fmla="*/ 1090 h 171"/>
                <a:gd name="T84" fmla="+- 0 721 563"/>
                <a:gd name="T85" fmla="*/ T84 w 184"/>
                <a:gd name="T86" fmla="+- 0 1069 920"/>
                <a:gd name="T87" fmla="*/ 1069 h 171"/>
                <a:gd name="T88" fmla="+- 0 716 563"/>
                <a:gd name="T89" fmla="*/ T88 w 184"/>
                <a:gd name="T90" fmla="+- 0 1055 920"/>
                <a:gd name="T91" fmla="*/ 1055 h 171"/>
                <a:gd name="T92" fmla="+- 0 746 563"/>
                <a:gd name="T93" fmla="*/ T92 w 184"/>
                <a:gd name="T94" fmla="+- 0 1034 920"/>
                <a:gd name="T95" fmla="*/ 1034 h 1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184" h="171">
                  <a:moveTo>
                    <a:pt x="96" y="35"/>
                  </a:moveTo>
                  <a:lnTo>
                    <a:pt x="59" y="35"/>
                  </a:lnTo>
                  <a:lnTo>
                    <a:pt x="48" y="0"/>
                  </a:lnTo>
                  <a:lnTo>
                    <a:pt x="36" y="35"/>
                  </a:lnTo>
                  <a:lnTo>
                    <a:pt x="0" y="35"/>
                  </a:lnTo>
                  <a:lnTo>
                    <a:pt x="29" y="57"/>
                  </a:lnTo>
                  <a:lnTo>
                    <a:pt x="18" y="92"/>
                  </a:lnTo>
                  <a:lnTo>
                    <a:pt x="48" y="70"/>
                  </a:lnTo>
                  <a:lnTo>
                    <a:pt x="78" y="92"/>
                  </a:lnTo>
                  <a:lnTo>
                    <a:pt x="71" y="70"/>
                  </a:lnTo>
                  <a:lnTo>
                    <a:pt x="66" y="57"/>
                  </a:lnTo>
                  <a:lnTo>
                    <a:pt x="96" y="35"/>
                  </a:lnTo>
                  <a:moveTo>
                    <a:pt x="183" y="114"/>
                  </a:moveTo>
                  <a:lnTo>
                    <a:pt x="146" y="114"/>
                  </a:lnTo>
                  <a:lnTo>
                    <a:pt x="135" y="79"/>
                  </a:lnTo>
                  <a:lnTo>
                    <a:pt x="123" y="114"/>
                  </a:lnTo>
                  <a:lnTo>
                    <a:pt x="87" y="114"/>
                  </a:lnTo>
                  <a:lnTo>
                    <a:pt x="116" y="135"/>
                  </a:lnTo>
                  <a:lnTo>
                    <a:pt x="105" y="170"/>
                  </a:lnTo>
                  <a:lnTo>
                    <a:pt x="135" y="149"/>
                  </a:lnTo>
                  <a:lnTo>
                    <a:pt x="165" y="170"/>
                  </a:lnTo>
                  <a:lnTo>
                    <a:pt x="158" y="149"/>
                  </a:lnTo>
                  <a:lnTo>
                    <a:pt x="153" y="135"/>
                  </a:lnTo>
                  <a:lnTo>
                    <a:pt x="183" y="11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 name="Text Box 4">
              <a:extLst>
                <a:ext uri="{FF2B5EF4-FFF2-40B4-BE49-F238E27FC236}">
                  <a16:creationId xmlns:a16="http://schemas.microsoft.com/office/drawing/2014/main" id="{4B6B09BA-453C-4C22-9845-1163B096A398}"/>
                </a:ext>
              </a:extLst>
            </p:cNvPr>
            <p:cNvSpPr txBox="1">
              <a:spLocks noChangeArrowheads="1"/>
            </p:cNvSpPr>
            <p:nvPr/>
          </p:nvSpPr>
          <p:spPr bwMode="auto">
            <a:xfrm>
              <a:off x="1598" y="322"/>
              <a:ext cx="3007"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15000"/>
                </a:lnSpc>
                <a:spcBef>
                  <a:spcPts val="415"/>
                </a:spcBef>
                <a:spcAft>
                  <a:spcPts val="1000"/>
                </a:spcAft>
              </a:pPr>
              <a:r>
                <a:rPr lang="en-US" sz="1900" b="1">
                  <a:solidFill>
                    <a:srgbClr val="FFFFFF"/>
                  </a:solidFill>
                  <a:effectLst/>
                  <a:latin typeface="Calibri" panose="020F0502020204030204" pitchFamily="34" charset="0"/>
                  <a:ea typeface="Calibri" panose="020F0502020204030204" pitchFamily="34" charset="0"/>
                </a:rPr>
                <a:t>Northern Border</a:t>
              </a:r>
              <a:endParaRPr lang="en-US" sz="1100">
                <a:solidFill>
                  <a:srgbClr val="000000"/>
                </a:solidFill>
                <a:effectLst/>
                <a:latin typeface="Calibri" panose="020F0502020204030204" pitchFamily="34" charset="0"/>
                <a:ea typeface="Calibri" panose="020F0502020204030204" pitchFamily="34" charset="0"/>
              </a:endParaRPr>
            </a:p>
          </p:txBody>
        </p:sp>
        <p:sp>
          <p:nvSpPr>
            <p:cNvPr id="12" name="Text Box 3">
              <a:extLst>
                <a:ext uri="{FF2B5EF4-FFF2-40B4-BE49-F238E27FC236}">
                  <a16:creationId xmlns:a16="http://schemas.microsoft.com/office/drawing/2014/main" id="{7C496376-8938-4F72-9D17-65FF7330B734}"/>
                </a:ext>
              </a:extLst>
            </p:cNvPr>
            <p:cNvSpPr txBox="1">
              <a:spLocks noChangeArrowheads="1"/>
            </p:cNvSpPr>
            <p:nvPr/>
          </p:nvSpPr>
          <p:spPr bwMode="auto">
            <a:xfrm>
              <a:off x="1598" y="701"/>
              <a:ext cx="4001"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15000"/>
                </a:lnSpc>
                <a:spcBef>
                  <a:spcPts val="415"/>
                </a:spcBef>
                <a:spcAft>
                  <a:spcPts val="1000"/>
                </a:spcAft>
              </a:pPr>
              <a:r>
                <a:rPr lang="en-US" sz="1900" b="1">
                  <a:solidFill>
                    <a:srgbClr val="FFFFFF"/>
                  </a:solidFill>
                  <a:effectLst/>
                  <a:latin typeface="Calibri" panose="020F0502020204030204" pitchFamily="34" charset="0"/>
                  <a:ea typeface="Calibri" panose="020F0502020204030204" pitchFamily="34" charset="0"/>
                </a:rPr>
                <a:t>Regional Commission</a:t>
              </a:r>
              <a:endParaRPr lang="en-US" sz="1100">
                <a:solidFill>
                  <a:srgbClr val="000000"/>
                </a:solidFill>
                <a:effectLst/>
                <a:latin typeface="Calibri" panose="020F0502020204030204" pitchFamily="34" charset="0"/>
                <a:ea typeface="Calibri" panose="020F0502020204030204" pitchFamily="34" charset="0"/>
              </a:endParaRPr>
            </a:p>
          </p:txBody>
        </p:sp>
      </p:grpSp>
      <p:sp>
        <p:nvSpPr>
          <p:cNvPr id="2" name="Title 1">
            <a:extLst>
              <a:ext uri="{FF2B5EF4-FFF2-40B4-BE49-F238E27FC236}">
                <a16:creationId xmlns:a16="http://schemas.microsoft.com/office/drawing/2014/main" id="{B2A95C40-4BEC-4FF4-9F5A-A6A786967D8B}"/>
              </a:ext>
            </a:extLst>
          </p:cNvPr>
          <p:cNvSpPr>
            <a:spLocks noGrp="1"/>
          </p:cNvSpPr>
          <p:nvPr>
            <p:ph type="ctrTitle"/>
          </p:nvPr>
        </p:nvSpPr>
        <p:spPr>
          <a:xfrm>
            <a:off x="-1" y="1350249"/>
            <a:ext cx="12191999" cy="702518"/>
          </a:xfrm>
        </p:spPr>
        <p:txBody>
          <a:bodyPr>
            <a:normAutofit/>
          </a:bodyPr>
          <a:lstStyle/>
          <a:p>
            <a:r>
              <a:rPr lang="en-US" sz="4000" b="1">
                <a:latin typeface="Verdana"/>
                <a:ea typeface="Verdana"/>
              </a:rPr>
              <a:t>Funding Sources Table</a:t>
            </a:r>
            <a:endParaRPr lang="en-US"/>
          </a:p>
        </p:txBody>
      </p:sp>
      <p:pic>
        <p:nvPicPr>
          <p:cNvPr id="3" name="Picture 2">
            <a:extLst>
              <a:ext uri="{FF2B5EF4-FFF2-40B4-BE49-F238E27FC236}">
                <a16:creationId xmlns:a16="http://schemas.microsoft.com/office/drawing/2014/main" id="{EBCE52C1-6C77-A684-A617-C5183961A9EF}"/>
              </a:ext>
            </a:extLst>
          </p:cNvPr>
          <p:cNvPicPr>
            <a:picLocks noChangeAspect="1"/>
          </p:cNvPicPr>
          <p:nvPr/>
        </p:nvPicPr>
        <p:blipFill>
          <a:blip r:embed="rId4"/>
          <a:stretch>
            <a:fillRect/>
          </a:stretch>
        </p:blipFill>
        <p:spPr>
          <a:xfrm>
            <a:off x="0" y="2601045"/>
            <a:ext cx="12192000" cy="3553722"/>
          </a:xfrm>
          <a:prstGeom prst="rect">
            <a:avLst/>
          </a:prstGeom>
        </p:spPr>
      </p:pic>
      <p:sp>
        <p:nvSpPr>
          <p:cNvPr id="14" name="TextBox 13">
            <a:extLst>
              <a:ext uri="{FF2B5EF4-FFF2-40B4-BE49-F238E27FC236}">
                <a16:creationId xmlns:a16="http://schemas.microsoft.com/office/drawing/2014/main" id="{A71D42D4-6528-EED1-88F6-F5EDD8BA6DFB}"/>
              </a:ext>
            </a:extLst>
          </p:cNvPr>
          <p:cNvSpPr txBox="1"/>
          <p:nvPr/>
        </p:nvSpPr>
        <p:spPr>
          <a:xfrm>
            <a:off x="417285" y="6295571"/>
            <a:ext cx="11139714" cy="461665"/>
          </a:xfrm>
          <a:prstGeom prst="rect">
            <a:avLst/>
          </a:prstGeom>
          <a:solidFill>
            <a:schemeClr val="accent6">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latin typeface="Verdana"/>
                <a:ea typeface="Verdana"/>
              </a:rPr>
              <a:t>Carried forward from preapplication – edit as needed</a:t>
            </a:r>
            <a:endParaRPr lang="en-US" sz="2400" b="1">
              <a:cs typeface="Calibri" panose="020F0502020204030204"/>
            </a:endParaRPr>
          </a:p>
        </p:txBody>
      </p:sp>
    </p:spTree>
    <p:extLst>
      <p:ext uri="{BB962C8B-B14F-4D97-AF65-F5344CB8AC3E}">
        <p14:creationId xmlns:p14="http://schemas.microsoft.com/office/powerpoint/2010/main" val="3025200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B3AF801-4A3C-4877-945E-FF86030D2349}"/>
              </a:ext>
            </a:extLst>
          </p:cNvPr>
          <p:cNvGrpSpPr>
            <a:grpSpLocks/>
          </p:cNvGrpSpPr>
          <p:nvPr/>
        </p:nvGrpSpPr>
        <p:grpSpPr bwMode="auto">
          <a:xfrm>
            <a:off x="-1" y="0"/>
            <a:ext cx="12192000" cy="1340919"/>
            <a:chOff x="0" y="-39"/>
            <a:chExt cx="12240" cy="1880"/>
          </a:xfrm>
        </p:grpSpPr>
        <p:sp>
          <p:nvSpPr>
            <p:cNvPr id="5" name="AutoShape 10">
              <a:extLst>
                <a:ext uri="{FF2B5EF4-FFF2-40B4-BE49-F238E27FC236}">
                  <a16:creationId xmlns:a16="http://schemas.microsoft.com/office/drawing/2014/main" id="{F59D35A9-79E0-4FBE-A222-D63D5897D380}"/>
                </a:ext>
              </a:extLst>
            </p:cNvPr>
            <p:cNvSpPr>
              <a:spLocks/>
            </p:cNvSpPr>
            <p:nvPr/>
          </p:nvSpPr>
          <p:spPr bwMode="auto">
            <a:xfrm>
              <a:off x="0" y="5"/>
              <a:ext cx="12240" cy="1836"/>
            </a:xfrm>
            <a:custGeom>
              <a:avLst/>
              <a:gdLst>
                <a:gd name="T0" fmla="*/ 12240 w 12240"/>
                <a:gd name="T1" fmla="+- 0 5 5"/>
                <a:gd name="T2" fmla="*/ 5 h 1836"/>
                <a:gd name="T3" fmla="*/ 0 w 12240"/>
                <a:gd name="T4" fmla="+- 0 5 5"/>
                <a:gd name="T5" fmla="*/ 5 h 1836"/>
                <a:gd name="T6" fmla="*/ 0 w 12240"/>
                <a:gd name="T7" fmla="+- 0 1603 5"/>
                <a:gd name="T8" fmla="*/ 1603 h 1836"/>
                <a:gd name="T9" fmla="*/ 18 w 12240"/>
                <a:gd name="T10" fmla="+- 0 1607 5"/>
                <a:gd name="T11" fmla="*/ 1607 h 1836"/>
                <a:gd name="T12" fmla="*/ 152 w 12240"/>
                <a:gd name="T13" fmla="+- 0 1636 5"/>
                <a:gd name="T14" fmla="*/ 1636 h 1836"/>
                <a:gd name="T15" fmla="*/ 288 w 12240"/>
                <a:gd name="T16" fmla="+- 0 1663 5"/>
                <a:gd name="T17" fmla="*/ 1663 h 1836"/>
                <a:gd name="T18" fmla="*/ 427 w 12240"/>
                <a:gd name="T19" fmla="+- 0 1687 5"/>
                <a:gd name="T20" fmla="*/ 1687 h 1836"/>
                <a:gd name="T21" fmla="*/ 567 w 12240"/>
                <a:gd name="T22" fmla="+- 0 1710 5"/>
                <a:gd name="T23" fmla="*/ 1710 h 1836"/>
                <a:gd name="T24" fmla="*/ 709 w 12240"/>
                <a:gd name="T25" fmla="+- 0 1730 5"/>
                <a:gd name="T26" fmla="*/ 1730 h 1836"/>
                <a:gd name="T27" fmla="*/ 853 w 12240"/>
                <a:gd name="T28" fmla="+- 0 1749 5"/>
                <a:gd name="T29" fmla="*/ 1749 h 1836"/>
                <a:gd name="T30" fmla="*/ 998 w 12240"/>
                <a:gd name="T31" fmla="+- 0 1766 5"/>
                <a:gd name="T32" fmla="*/ 1766 h 1836"/>
                <a:gd name="T33" fmla="*/ 1220 w 12240"/>
                <a:gd name="T34" fmla="+- 0 1787 5"/>
                <a:gd name="T35" fmla="*/ 1787 h 1836"/>
                <a:gd name="T36" fmla="*/ 1445 w 12240"/>
                <a:gd name="T37" fmla="+- 0 1805 5"/>
                <a:gd name="T38" fmla="*/ 1805 h 1836"/>
                <a:gd name="T39" fmla="*/ 1674 w 12240"/>
                <a:gd name="T40" fmla="+- 0 1819 5"/>
                <a:gd name="T41" fmla="*/ 1819 h 1836"/>
                <a:gd name="T42" fmla="*/ 1906 w 12240"/>
                <a:gd name="T43" fmla="+- 0 1830 5"/>
                <a:gd name="T44" fmla="*/ 1830 h 1836"/>
                <a:gd name="T45" fmla="*/ 2220 w 12240"/>
                <a:gd name="T46" fmla="+- 0 1838 5"/>
                <a:gd name="T47" fmla="*/ 1838 h 1836"/>
                <a:gd name="T48" fmla="*/ 2538 w 12240"/>
                <a:gd name="T49" fmla="+- 0 1841 5"/>
                <a:gd name="T50" fmla="*/ 1841 h 1836"/>
                <a:gd name="T51" fmla="*/ 2943 w 12240"/>
                <a:gd name="T52" fmla="+- 0 1836 5"/>
                <a:gd name="T53" fmla="*/ 1836 h 1836"/>
                <a:gd name="T54" fmla="*/ 3354 w 12240"/>
                <a:gd name="T55" fmla="+- 0 1824 5"/>
                <a:gd name="T56" fmla="*/ 1824 h 1836"/>
                <a:gd name="T57" fmla="*/ 3854 w 12240"/>
                <a:gd name="T58" fmla="+- 0 1801 5"/>
                <a:gd name="T59" fmla="*/ 1801 h 1836"/>
                <a:gd name="T60" fmla="*/ 4530 w 12240"/>
                <a:gd name="T61" fmla="+- 0 1756 5"/>
                <a:gd name="T62" fmla="*/ 1756 h 1836"/>
                <a:gd name="T63" fmla="*/ 5470 w 12240"/>
                <a:gd name="T64" fmla="+- 0 1675 5"/>
                <a:gd name="T65" fmla="*/ 1675 h 1836"/>
                <a:gd name="T66" fmla="*/ 9340 w 12240"/>
                <a:gd name="T67" fmla="+- 0 1260 5"/>
                <a:gd name="T68" fmla="*/ 1260 h 1836"/>
                <a:gd name="T69" fmla="*/ 10048 w 12240"/>
                <a:gd name="T70" fmla="+- 0 1197 5"/>
                <a:gd name="T71" fmla="*/ 1197 h 1836"/>
                <a:gd name="T72" fmla="*/ 10579 w 12240"/>
                <a:gd name="T73" fmla="+- 0 1159 5"/>
                <a:gd name="T74" fmla="*/ 1159 h 1836"/>
                <a:gd name="T75" fmla="*/ 10946 w 12240"/>
                <a:gd name="T76" fmla="+- 0 1139 5"/>
                <a:gd name="T77" fmla="*/ 1139 h 1836"/>
                <a:gd name="T78" fmla="*/ 11302 w 12240"/>
                <a:gd name="T79" fmla="+- 0 1125 5"/>
                <a:gd name="T80" fmla="*/ 1125 h 1836"/>
                <a:gd name="T81" fmla="*/ 11579 w 12240"/>
                <a:gd name="T82" fmla="+- 0 1120 5"/>
                <a:gd name="T83" fmla="*/ 1120 h 1836"/>
                <a:gd name="T84" fmla="*/ 12240 w 12240"/>
                <a:gd name="T85" fmla="+- 0 1120 5"/>
                <a:gd name="T86" fmla="*/ 1120 h 1836"/>
                <a:gd name="T87" fmla="*/ 12240 w 12240"/>
                <a:gd name="T88" fmla="+- 0 5 5"/>
                <a:gd name="T89" fmla="*/ 5 h 1836"/>
                <a:gd name="T90" fmla="*/ 12240 w 12240"/>
                <a:gd name="T91" fmla="+- 0 1120 5"/>
                <a:gd name="T92" fmla="*/ 1120 h 1836"/>
                <a:gd name="T93" fmla="*/ 11714 w 12240"/>
                <a:gd name="T94" fmla="+- 0 1120 5"/>
                <a:gd name="T95" fmla="*/ 1120 h 1836"/>
                <a:gd name="T96" fmla="*/ 11847 w 12240"/>
                <a:gd name="T97" fmla="+- 0 1120 5"/>
                <a:gd name="T98" fmla="*/ 1120 h 1836"/>
                <a:gd name="T99" fmla="*/ 12043 w 12240"/>
                <a:gd name="T100" fmla="+- 0 1124 5"/>
                <a:gd name="T101" fmla="*/ 1124 h 1836"/>
                <a:gd name="T102" fmla="*/ 12240 w 12240"/>
                <a:gd name="T103" fmla="+- 0 1131 5"/>
                <a:gd name="T104" fmla="*/ 1131 h 1836"/>
                <a:gd name="T105" fmla="*/ 12240 w 12240"/>
                <a:gd name="T106" fmla="+- 0 1120 5"/>
                <a:gd name="T107" fmla="*/ 1120 h 1836"/>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Lst>
              <a:rect l="0" t="0" r="r" b="b"/>
              <a:pathLst>
                <a:path w="12240" h="1836">
                  <a:moveTo>
                    <a:pt x="12240" y="0"/>
                  </a:moveTo>
                  <a:lnTo>
                    <a:pt x="0" y="0"/>
                  </a:lnTo>
                  <a:lnTo>
                    <a:pt x="0" y="1598"/>
                  </a:lnTo>
                  <a:lnTo>
                    <a:pt x="18" y="1602"/>
                  </a:lnTo>
                  <a:lnTo>
                    <a:pt x="152" y="1631"/>
                  </a:lnTo>
                  <a:lnTo>
                    <a:pt x="288" y="1658"/>
                  </a:lnTo>
                  <a:lnTo>
                    <a:pt x="427" y="1682"/>
                  </a:lnTo>
                  <a:lnTo>
                    <a:pt x="567" y="1705"/>
                  </a:lnTo>
                  <a:lnTo>
                    <a:pt x="709" y="1725"/>
                  </a:lnTo>
                  <a:lnTo>
                    <a:pt x="853" y="1744"/>
                  </a:lnTo>
                  <a:lnTo>
                    <a:pt x="998" y="1761"/>
                  </a:lnTo>
                  <a:lnTo>
                    <a:pt x="1220" y="1782"/>
                  </a:lnTo>
                  <a:lnTo>
                    <a:pt x="1445" y="1800"/>
                  </a:lnTo>
                  <a:lnTo>
                    <a:pt x="1674" y="1814"/>
                  </a:lnTo>
                  <a:lnTo>
                    <a:pt x="1906" y="1825"/>
                  </a:lnTo>
                  <a:lnTo>
                    <a:pt x="2220" y="1833"/>
                  </a:lnTo>
                  <a:lnTo>
                    <a:pt x="2538" y="1836"/>
                  </a:lnTo>
                  <a:lnTo>
                    <a:pt x="2943" y="1831"/>
                  </a:lnTo>
                  <a:lnTo>
                    <a:pt x="3354" y="1819"/>
                  </a:lnTo>
                  <a:lnTo>
                    <a:pt x="3854" y="1796"/>
                  </a:lnTo>
                  <a:lnTo>
                    <a:pt x="4530" y="1751"/>
                  </a:lnTo>
                  <a:lnTo>
                    <a:pt x="5470" y="1670"/>
                  </a:lnTo>
                  <a:lnTo>
                    <a:pt x="9340" y="1255"/>
                  </a:lnTo>
                  <a:lnTo>
                    <a:pt x="10048" y="1192"/>
                  </a:lnTo>
                  <a:lnTo>
                    <a:pt x="10579" y="1154"/>
                  </a:lnTo>
                  <a:lnTo>
                    <a:pt x="10946" y="1134"/>
                  </a:lnTo>
                  <a:lnTo>
                    <a:pt x="11302" y="1120"/>
                  </a:lnTo>
                  <a:lnTo>
                    <a:pt x="11579" y="1115"/>
                  </a:lnTo>
                  <a:lnTo>
                    <a:pt x="12240" y="1115"/>
                  </a:lnTo>
                  <a:lnTo>
                    <a:pt x="12240" y="0"/>
                  </a:lnTo>
                  <a:close/>
                  <a:moveTo>
                    <a:pt x="12240" y="1115"/>
                  </a:moveTo>
                  <a:lnTo>
                    <a:pt x="11714" y="1115"/>
                  </a:lnTo>
                  <a:lnTo>
                    <a:pt x="11847" y="1115"/>
                  </a:lnTo>
                  <a:lnTo>
                    <a:pt x="12043" y="1119"/>
                  </a:lnTo>
                  <a:lnTo>
                    <a:pt x="12240" y="1126"/>
                  </a:lnTo>
                  <a:lnTo>
                    <a:pt x="12240" y="1115"/>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AutoShape 9">
              <a:extLst>
                <a:ext uri="{FF2B5EF4-FFF2-40B4-BE49-F238E27FC236}">
                  <a16:creationId xmlns:a16="http://schemas.microsoft.com/office/drawing/2014/main" id="{BD70B397-4ED2-4EA6-8E47-BDB427F06E6F}"/>
                </a:ext>
              </a:extLst>
            </p:cNvPr>
            <p:cNvSpPr>
              <a:spLocks/>
            </p:cNvSpPr>
            <p:nvPr/>
          </p:nvSpPr>
          <p:spPr bwMode="auto">
            <a:xfrm>
              <a:off x="0" y="-39"/>
              <a:ext cx="12240" cy="1722"/>
            </a:xfrm>
            <a:custGeom>
              <a:avLst/>
              <a:gdLst>
                <a:gd name="T0" fmla="*/ 12240 w 12240"/>
                <a:gd name="T1" fmla="*/ 0 h 1683"/>
                <a:gd name="T2" fmla="*/ 0 w 12240"/>
                <a:gd name="T3" fmla="*/ 0 h 1683"/>
                <a:gd name="T4" fmla="*/ 0 w 12240"/>
                <a:gd name="T5" fmla="*/ 1445 h 1683"/>
                <a:gd name="T6" fmla="*/ 18 w 12240"/>
                <a:gd name="T7" fmla="*/ 1449 h 1683"/>
                <a:gd name="T8" fmla="*/ 152 w 12240"/>
                <a:gd name="T9" fmla="*/ 1478 h 1683"/>
                <a:gd name="T10" fmla="*/ 288 w 12240"/>
                <a:gd name="T11" fmla="*/ 1505 h 1683"/>
                <a:gd name="T12" fmla="*/ 427 w 12240"/>
                <a:gd name="T13" fmla="*/ 1529 h 1683"/>
                <a:gd name="T14" fmla="*/ 567 w 12240"/>
                <a:gd name="T15" fmla="*/ 1552 h 1683"/>
                <a:gd name="T16" fmla="*/ 709 w 12240"/>
                <a:gd name="T17" fmla="*/ 1572 h 1683"/>
                <a:gd name="T18" fmla="*/ 853 w 12240"/>
                <a:gd name="T19" fmla="*/ 1591 h 1683"/>
                <a:gd name="T20" fmla="*/ 998 w 12240"/>
                <a:gd name="T21" fmla="*/ 1608 h 1683"/>
                <a:gd name="T22" fmla="*/ 1220 w 12240"/>
                <a:gd name="T23" fmla="*/ 1630 h 1683"/>
                <a:gd name="T24" fmla="*/ 1445 w 12240"/>
                <a:gd name="T25" fmla="*/ 1647 h 1683"/>
                <a:gd name="T26" fmla="*/ 1674 w 12240"/>
                <a:gd name="T27" fmla="*/ 1661 h 1683"/>
                <a:gd name="T28" fmla="*/ 1906 w 12240"/>
                <a:gd name="T29" fmla="*/ 1672 h 1683"/>
                <a:gd name="T30" fmla="*/ 2220 w 12240"/>
                <a:gd name="T31" fmla="*/ 1680 h 1683"/>
                <a:gd name="T32" fmla="*/ 2538 w 12240"/>
                <a:gd name="T33" fmla="*/ 1683 h 1683"/>
                <a:gd name="T34" fmla="*/ 2943 w 12240"/>
                <a:gd name="T35" fmla="*/ 1678 h 1683"/>
                <a:gd name="T36" fmla="*/ 3354 w 12240"/>
                <a:gd name="T37" fmla="*/ 1667 h 1683"/>
                <a:gd name="T38" fmla="*/ 3854 w 12240"/>
                <a:gd name="T39" fmla="*/ 1643 h 1683"/>
                <a:gd name="T40" fmla="*/ 4530 w 12240"/>
                <a:gd name="T41" fmla="*/ 1598 h 1683"/>
                <a:gd name="T42" fmla="*/ 5470 w 12240"/>
                <a:gd name="T43" fmla="*/ 1517 h 1683"/>
                <a:gd name="T44" fmla="*/ 9340 w 12240"/>
                <a:gd name="T45" fmla="*/ 1102 h 1683"/>
                <a:gd name="T46" fmla="*/ 10048 w 12240"/>
                <a:gd name="T47" fmla="*/ 1039 h 1683"/>
                <a:gd name="T48" fmla="*/ 10579 w 12240"/>
                <a:gd name="T49" fmla="*/ 1001 h 1683"/>
                <a:gd name="T50" fmla="*/ 10946 w 12240"/>
                <a:gd name="T51" fmla="*/ 981 h 1683"/>
                <a:gd name="T52" fmla="*/ 11302 w 12240"/>
                <a:gd name="T53" fmla="*/ 968 h 1683"/>
                <a:gd name="T54" fmla="*/ 11579 w 12240"/>
                <a:gd name="T55" fmla="*/ 962 h 1683"/>
                <a:gd name="T56" fmla="*/ 12240 w 12240"/>
                <a:gd name="T57" fmla="*/ 962 h 1683"/>
                <a:gd name="T58" fmla="*/ 12240 w 12240"/>
                <a:gd name="T59" fmla="*/ 0 h 1683"/>
                <a:gd name="T60" fmla="*/ 12240 w 12240"/>
                <a:gd name="T61" fmla="*/ 962 h 1683"/>
                <a:gd name="T62" fmla="*/ 11714 w 12240"/>
                <a:gd name="T63" fmla="*/ 962 h 1683"/>
                <a:gd name="T64" fmla="*/ 11847 w 12240"/>
                <a:gd name="T65" fmla="*/ 962 h 1683"/>
                <a:gd name="T66" fmla="*/ 12043 w 12240"/>
                <a:gd name="T67" fmla="*/ 966 h 1683"/>
                <a:gd name="T68" fmla="*/ 12240 w 12240"/>
                <a:gd name="T69" fmla="*/ 973 h 1683"/>
                <a:gd name="T70" fmla="*/ 12240 w 12240"/>
                <a:gd name="T71" fmla="*/ 962 h 1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40" h="1683">
                  <a:moveTo>
                    <a:pt x="12240" y="0"/>
                  </a:moveTo>
                  <a:lnTo>
                    <a:pt x="0" y="0"/>
                  </a:lnTo>
                  <a:lnTo>
                    <a:pt x="0" y="1445"/>
                  </a:lnTo>
                  <a:lnTo>
                    <a:pt x="18" y="1449"/>
                  </a:lnTo>
                  <a:lnTo>
                    <a:pt x="152" y="1478"/>
                  </a:lnTo>
                  <a:lnTo>
                    <a:pt x="288" y="1505"/>
                  </a:lnTo>
                  <a:lnTo>
                    <a:pt x="427" y="1529"/>
                  </a:lnTo>
                  <a:lnTo>
                    <a:pt x="567" y="1552"/>
                  </a:lnTo>
                  <a:lnTo>
                    <a:pt x="709" y="1572"/>
                  </a:lnTo>
                  <a:lnTo>
                    <a:pt x="853" y="1591"/>
                  </a:lnTo>
                  <a:lnTo>
                    <a:pt x="998" y="1608"/>
                  </a:lnTo>
                  <a:lnTo>
                    <a:pt x="1220" y="1630"/>
                  </a:lnTo>
                  <a:lnTo>
                    <a:pt x="1445" y="1647"/>
                  </a:lnTo>
                  <a:lnTo>
                    <a:pt x="1674" y="1661"/>
                  </a:lnTo>
                  <a:lnTo>
                    <a:pt x="1906" y="1672"/>
                  </a:lnTo>
                  <a:lnTo>
                    <a:pt x="2220" y="1680"/>
                  </a:lnTo>
                  <a:lnTo>
                    <a:pt x="2538" y="1683"/>
                  </a:lnTo>
                  <a:lnTo>
                    <a:pt x="2943" y="1678"/>
                  </a:lnTo>
                  <a:lnTo>
                    <a:pt x="3354" y="1667"/>
                  </a:lnTo>
                  <a:lnTo>
                    <a:pt x="3854" y="1643"/>
                  </a:lnTo>
                  <a:lnTo>
                    <a:pt x="4530" y="1598"/>
                  </a:lnTo>
                  <a:lnTo>
                    <a:pt x="5470" y="1517"/>
                  </a:lnTo>
                  <a:lnTo>
                    <a:pt x="9340" y="1102"/>
                  </a:lnTo>
                  <a:lnTo>
                    <a:pt x="10048" y="1039"/>
                  </a:lnTo>
                  <a:lnTo>
                    <a:pt x="10579" y="1001"/>
                  </a:lnTo>
                  <a:lnTo>
                    <a:pt x="10946" y="981"/>
                  </a:lnTo>
                  <a:lnTo>
                    <a:pt x="11302" y="968"/>
                  </a:lnTo>
                  <a:lnTo>
                    <a:pt x="11579" y="962"/>
                  </a:lnTo>
                  <a:lnTo>
                    <a:pt x="12240" y="962"/>
                  </a:lnTo>
                  <a:lnTo>
                    <a:pt x="12240" y="0"/>
                  </a:lnTo>
                  <a:close/>
                  <a:moveTo>
                    <a:pt x="12240" y="962"/>
                  </a:moveTo>
                  <a:lnTo>
                    <a:pt x="11714" y="962"/>
                  </a:lnTo>
                  <a:lnTo>
                    <a:pt x="11847" y="962"/>
                  </a:lnTo>
                  <a:lnTo>
                    <a:pt x="12043" y="966"/>
                  </a:lnTo>
                  <a:lnTo>
                    <a:pt x="12240" y="973"/>
                  </a:lnTo>
                  <a:lnTo>
                    <a:pt x="12240" y="962"/>
                  </a:lnTo>
                  <a:close/>
                </a:path>
              </a:pathLst>
            </a:custGeom>
            <a:solidFill>
              <a:srgbClr val="0C683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AutoShape 8">
              <a:extLst>
                <a:ext uri="{FF2B5EF4-FFF2-40B4-BE49-F238E27FC236}">
                  <a16:creationId xmlns:a16="http://schemas.microsoft.com/office/drawing/2014/main" id="{D500F6EB-0200-4B04-9D4E-BBE06C837661}"/>
                </a:ext>
              </a:extLst>
            </p:cNvPr>
            <p:cNvSpPr>
              <a:spLocks/>
            </p:cNvSpPr>
            <p:nvPr/>
          </p:nvSpPr>
          <p:spPr bwMode="auto">
            <a:xfrm>
              <a:off x="360" y="343"/>
              <a:ext cx="939" cy="939"/>
            </a:xfrm>
            <a:custGeom>
              <a:avLst/>
              <a:gdLst>
                <a:gd name="T0" fmla="+- 0 547 360"/>
                <a:gd name="T1" fmla="*/ T0 w 939"/>
                <a:gd name="T2" fmla="+- 0 1068 343"/>
                <a:gd name="T3" fmla="*/ 1068 h 939"/>
                <a:gd name="T4" fmla="+- 0 360 360"/>
                <a:gd name="T5" fmla="*/ T4 w 939"/>
                <a:gd name="T6" fmla="+- 0 800 343"/>
                <a:gd name="T7" fmla="*/ 800 h 939"/>
                <a:gd name="T8" fmla="+- 0 586 360"/>
                <a:gd name="T9" fmla="*/ T8 w 939"/>
                <a:gd name="T10" fmla="+- 0 1137 343"/>
                <a:gd name="T11" fmla="*/ 1137 h 939"/>
                <a:gd name="T12" fmla="+- 0 828 360"/>
                <a:gd name="T13" fmla="*/ T12 w 939"/>
                <a:gd name="T14" fmla="+- 0 520 343"/>
                <a:gd name="T15" fmla="*/ 520 h 939"/>
                <a:gd name="T16" fmla="+- 0 712 360"/>
                <a:gd name="T17" fmla="*/ T16 w 939"/>
                <a:gd name="T18" fmla="+- 0 400 343"/>
                <a:gd name="T19" fmla="*/ 400 h 939"/>
                <a:gd name="T20" fmla="+- 0 461 360"/>
                <a:gd name="T21" fmla="*/ T20 w 939"/>
                <a:gd name="T22" fmla="+- 0 634 343"/>
                <a:gd name="T23" fmla="*/ 634 h 939"/>
                <a:gd name="T24" fmla="+- 0 483 360"/>
                <a:gd name="T25" fmla="*/ T24 w 939"/>
                <a:gd name="T26" fmla="+- 0 645 343"/>
                <a:gd name="T27" fmla="*/ 645 h 939"/>
                <a:gd name="T28" fmla="+- 0 766 360"/>
                <a:gd name="T29" fmla="*/ T28 w 939"/>
                <a:gd name="T30" fmla="+- 0 434 343"/>
                <a:gd name="T31" fmla="*/ 434 h 939"/>
                <a:gd name="T32" fmla="+- 0 967 360"/>
                <a:gd name="T33" fmla="*/ T32 w 939"/>
                <a:gd name="T34" fmla="+- 0 695 343"/>
                <a:gd name="T35" fmla="*/ 695 h 939"/>
                <a:gd name="T36" fmla="+- 0 900 360"/>
                <a:gd name="T37" fmla="*/ T36 w 939"/>
                <a:gd name="T38" fmla="+- 0 720 343"/>
                <a:gd name="T39" fmla="*/ 720 h 939"/>
                <a:gd name="T40" fmla="+- 0 903 360"/>
                <a:gd name="T41" fmla="*/ T40 w 939"/>
                <a:gd name="T42" fmla="+- 0 618 343"/>
                <a:gd name="T43" fmla="*/ 618 h 939"/>
                <a:gd name="T44" fmla="+- 0 872 360"/>
                <a:gd name="T45" fmla="*/ T44 w 939"/>
                <a:gd name="T46" fmla="+- 0 613 343"/>
                <a:gd name="T47" fmla="*/ 613 h 939"/>
                <a:gd name="T48" fmla="+- 0 865 360"/>
                <a:gd name="T49" fmla="*/ T48 w 939"/>
                <a:gd name="T50" fmla="+- 0 577 343"/>
                <a:gd name="T51" fmla="*/ 577 h 939"/>
                <a:gd name="T52" fmla="+- 0 839 360"/>
                <a:gd name="T53" fmla="*/ T52 w 939"/>
                <a:gd name="T54" fmla="+- 0 559 343"/>
                <a:gd name="T55" fmla="*/ 559 h 939"/>
                <a:gd name="T56" fmla="+- 0 822 360"/>
                <a:gd name="T57" fmla="*/ T56 w 939"/>
                <a:gd name="T58" fmla="+- 0 545 343"/>
                <a:gd name="T59" fmla="*/ 545 h 939"/>
                <a:gd name="T60" fmla="+- 0 795 360"/>
                <a:gd name="T61" fmla="*/ T60 w 939"/>
                <a:gd name="T62" fmla="+- 0 579 343"/>
                <a:gd name="T63" fmla="*/ 579 h 939"/>
                <a:gd name="T64" fmla="+- 0 751 360"/>
                <a:gd name="T65" fmla="*/ T64 w 939"/>
                <a:gd name="T66" fmla="+- 0 611 343"/>
                <a:gd name="T67" fmla="*/ 611 h 939"/>
                <a:gd name="T68" fmla="+- 0 756 360"/>
                <a:gd name="T69" fmla="*/ T68 w 939"/>
                <a:gd name="T70" fmla="+- 0 722 343"/>
                <a:gd name="T71" fmla="*/ 722 h 939"/>
                <a:gd name="T72" fmla="+- 0 706 360"/>
                <a:gd name="T73" fmla="*/ T72 w 939"/>
                <a:gd name="T74" fmla="+- 0 695 343"/>
                <a:gd name="T75" fmla="*/ 695 h 939"/>
                <a:gd name="T76" fmla="+- 0 645 360"/>
                <a:gd name="T77" fmla="*/ T76 w 939"/>
                <a:gd name="T78" fmla="+- 0 707 343"/>
                <a:gd name="T79" fmla="*/ 707 h 939"/>
                <a:gd name="T80" fmla="+- 0 672 360"/>
                <a:gd name="T81" fmla="*/ T80 w 939"/>
                <a:gd name="T82" fmla="+- 0 787 343"/>
                <a:gd name="T83" fmla="*/ 787 h 939"/>
                <a:gd name="T84" fmla="+- 0 666 360"/>
                <a:gd name="T85" fmla="*/ T84 w 939"/>
                <a:gd name="T86" fmla="+- 0 826 343"/>
                <a:gd name="T87" fmla="*/ 826 h 939"/>
                <a:gd name="T88" fmla="+- 0 732 360"/>
                <a:gd name="T89" fmla="*/ T88 w 939"/>
                <a:gd name="T90" fmla="+- 0 874 343"/>
                <a:gd name="T91" fmla="*/ 874 h 939"/>
                <a:gd name="T92" fmla="+- 0 733 360"/>
                <a:gd name="T93" fmla="*/ T92 w 939"/>
                <a:gd name="T94" fmla="+- 0 909 343"/>
                <a:gd name="T95" fmla="*/ 909 h 939"/>
                <a:gd name="T96" fmla="+- 0 804 360"/>
                <a:gd name="T97" fmla="*/ T96 w 939"/>
                <a:gd name="T98" fmla="+- 0 897 343"/>
                <a:gd name="T99" fmla="*/ 897 h 939"/>
                <a:gd name="T100" fmla="+- 0 821 360"/>
                <a:gd name="T101" fmla="*/ T100 w 939"/>
                <a:gd name="T102" fmla="+- 0 895 343"/>
                <a:gd name="T103" fmla="*/ 895 h 939"/>
                <a:gd name="T104" fmla="+- 0 838 360"/>
                <a:gd name="T105" fmla="*/ T104 w 939"/>
                <a:gd name="T106" fmla="+- 0 977 343"/>
                <a:gd name="T107" fmla="*/ 977 h 939"/>
                <a:gd name="T108" fmla="+- 0 837 360"/>
                <a:gd name="T109" fmla="*/ T108 w 939"/>
                <a:gd name="T110" fmla="+- 0 877 343"/>
                <a:gd name="T111" fmla="*/ 877 h 939"/>
                <a:gd name="T112" fmla="+- 0 867 360"/>
                <a:gd name="T113" fmla="*/ T112 w 939"/>
                <a:gd name="T114" fmla="+- 0 895 343"/>
                <a:gd name="T115" fmla="*/ 895 h 939"/>
                <a:gd name="T116" fmla="+- 0 949 360"/>
                <a:gd name="T117" fmla="*/ T116 w 939"/>
                <a:gd name="T118" fmla="+- 0 908 343"/>
                <a:gd name="T119" fmla="*/ 908 h 939"/>
                <a:gd name="T120" fmla="+- 0 923 360"/>
                <a:gd name="T121" fmla="*/ T120 w 939"/>
                <a:gd name="T122" fmla="+- 0 872 343"/>
                <a:gd name="T123" fmla="*/ 872 h 939"/>
                <a:gd name="T124" fmla="+- 0 990 360"/>
                <a:gd name="T125" fmla="*/ T124 w 939"/>
                <a:gd name="T126" fmla="+- 0 824 343"/>
                <a:gd name="T127" fmla="*/ 824 h 939"/>
                <a:gd name="T128" fmla="+- 0 983 360"/>
                <a:gd name="T129" fmla="*/ T128 w 939"/>
                <a:gd name="T130" fmla="+- 0 784 343"/>
                <a:gd name="T131" fmla="*/ 784 h 939"/>
                <a:gd name="T132" fmla="+- 0 1005 360"/>
                <a:gd name="T133" fmla="*/ T132 w 939"/>
                <a:gd name="T134" fmla="+- 0 730 343"/>
                <a:gd name="T135" fmla="*/ 730 h 939"/>
                <a:gd name="T136" fmla="+- 0 1030 360"/>
                <a:gd name="T137" fmla="*/ T136 w 939"/>
                <a:gd name="T138" fmla="+- 0 668 343"/>
                <a:gd name="T139" fmla="*/ 668 h 939"/>
                <a:gd name="T140" fmla="+- 0 1152 360"/>
                <a:gd name="T141" fmla="*/ T140 w 939"/>
                <a:gd name="T142" fmla="+- 0 888 343"/>
                <a:gd name="T143" fmla="*/ 888 h 939"/>
                <a:gd name="T144" fmla="+- 0 906 360"/>
                <a:gd name="T145" fmla="*/ T144 w 939"/>
                <a:gd name="T146" fmla="+- 0 1135 343"/>
                <a:gd name="T147" fmla="*/ 1135 h 939"/>
                <a:gd name="T148" fmla="+- 0 572 360"/>
                <a:gd name="T149" fmla="*/ T148 w 939"/>
                <a:gd name="T150" fmla="+- 0 1019 343"/>
                <a:gd name="T151" fmla="*/ 1019 h 939"/>
                <a:gd name="T152" fmla="+- 0 533 360"/>
                <a:gd name="T153" fmla="*/ T152 w 939"/>
                <a:gd name="T154" fmla="+- 0 667 343"/>
                <a:gd name="T155" fmla="*/ 667 h 939"/>
                <a:gd name="T156" fmla="+- 0 830 360"/>
                <a:gd name="T157" fmla="*/ T156 w 939"/>
                <a:gd name="T158" fmla="+- 0 482 343"/>
                <a:gd name="T159" fmla="*/ 482 h 939"/>
                <a:gd name="T160" fmla="+- 0 1127 360"/>
                <a:gd name="T161" fmla="*/ T160 w 939"/>
                <a:gd name="T162" fmla="+- 0 667 343"/>
                <a:gd name="T163" fmla="*/ 667 h 939"/>
                <a:gd name="T164" fmla="+- 0 1127 360"/>
                <a:gd name="T165" fmla="*/ T164 w 939"/>
                <a:gd name="T166" fmla="+- 0 612 343"/>
                <a:gd name="T167" fmla="*/ 612 h 939"/>
                <a:gd name="T168" fmla="+- 0 902 360"/>
                <a:gd name="T169" fmla="*/ T168 w 939"/>
                <a:gd name="T170" fmla="+- 0 462 343"/>
                <a:gd name="T171" fmla="*/ 462 h 939"/>
                <a:gd name="T172" fmla="+- 0 576 360"/>
                <a:gd name="T173" fmla="*/ T172 w 939"/>
                <a:gd name="T174" fmla="+- 0 559 343"/>
                <a:gd name="T175" fmla="*/ 559 h 939"/>
                <a:gd name="T176" fmla="+- 0 479 360"/>
                <a:gd name="T177" fmla="*/ T176 w 939"/>
                <a:gd name="T178" fmla="+- 0 885 343"/>
                <a:gd name="T179" fmla="*/ 885 h 939"/>
                <a:gd name="T180" fmla="+- 0 690 360"/>
                <a:gd name="T181" fmla="*/ T180 w 939"/>
                <a:gd name="T182" fmla="+- 0 1143 343"/>
                <a:gd name="T183" fmla="*/ 1143 h 939"/>
                <a:gd name="T184" fmla="+- 0 969 360"/>
                <a:gd name="T185" fmla="*/ T184 w 939"/>
                <a:gd name="T186" fmla="+- 0 1143 343"/>
                <a:gd name="T187" fmla="*/ 1143 h 939"/>
                <a:gd name="T188" fmla="+- 0 1181 360"/>
                <a:gd name="T189" fmla="*/ T188 w 939"/>
                <a:gd name="T190" fmla="+- 0 885 343"/>
                <a:gd name="T191" fmla="*/ 885 h 939"/>
                <a:gd name="T192" fmla="+- 0 1176 360"/>
                <a:gd name="T193" fmla="*/ T192 w 939"/>
                <a:gd name="T194" fmla="+- 0 981 343"/>
                <a:gd name="T195" fmla="*/ 981 h 939"/>
                <a:gd name="T196" fmla="+- 0 893 360"/>
                <a:gd name="T197" fmla="*/ T196 w 939"/>
                <a:gd name="T198" fmla="+- 0 1192 343"/>
                <a:gd name="T199" fmla="*/ 1192 h 939"/>
                <a:gd name="T200" fmla="+- 0 1064 360"/>
                <a:gd name="T201" fmla="*/ T200 w 939"/>
                <a:gd name="T202" fmla="+- 0 1157 343"/>
                <a:gd name="T203" fmla="*/ 1157 h 939"/>
                <a:gd name="T204" fmla="+- 0 1245 360"/>
                <a:gd name="T205" fmla="*/ T204 w 939"/>
                <a:gd name="T206" fmla="+- 0 845 343"/>
                <a:gd name="T207" fmla="*/ 845 h 939"/>
                <a:gd name="T208" fmla="+- 0 1133 360"/>
                <a:gd name="T209" fmla="*/ T208 w 939"/>
                <a:gd name="T210" fmla="+- 0 539 343"/>
                <a:gd name="T211" fmla="*/ 539 h 939"/>
                <a:gd name="T212" fmla="+- 0 859 360"/>
                <a:gd name="T213" fmla="*/ T212 w 939"/>
                <a:gd name="T214" fmla="+- 0 428 343"/>
                <a:gd name="T215" fmla="*/ 428 h 939"/>
                <a:gd name="T216" fmla="+- 0 1157 360"/>
                <a:gd name="T217" fmla="*/ T216 w 939"/>
                <a:gd name="T218" fmla="+- 0 616 343"/>
                <a:gd name="T219" fmla="*/ 616 h 9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Lst>
              <a:rect l="0" t="0" r="r" b="b"/>
              <a:pathLst>
                <a:path w="939" h="939">
                  <a:moveTo>
                    <a:pt x="440" y="855"/>
                  </a:moveTo>
                  <a:lnTo>
                    <a:pt x="369" y="840"/>
                  </a:lnTo>
                  <a:lnTo>
                    <a:pt x="302" y="813"/>
                  </a:lnTo>
                  <a:lnTo>
                    <a:pt x="241" y="775"/>
                  </a:lnTo>
                  <a:lnTo>
                    <a:pt x="187" y="725"/>
                  </a:lnTo>
                  <a:lnTo>
                    <a:pt x="143" y="666"/>
                  </a:lnTo>
                  <a:lnTo>
                    <a:pt x="111" y="601"/>
                  </a:lnTo>
                  <a:lnTo>
                    <a:pt x="91" y="531"/>
                  </a:lnTo>
                  <a:lnTo>
                    <a:pt x="84" y="457"/>
                  </a:lnTo>
                  <a:lnTo>
                    <a:pt x="0" y="457"/>
                  </a:lnTo>
                  <a:lnTo>
                    <a:pt x="57" y="585"/>
                  </a:lnTo>
                  <a:lnTo>
                    <a:pt x="94" y="657"/>
                  </a:lnTo>
                  <a:lnTo>
                    <a:pt x="125" y="701"/>
                  </a:lnTo>
                  <a:lnTo>
                    <a:pt x="167" y="743"/>
                  </a:lnTo>
                  <a:lnTo>
                    <a:pt x="226" y="794"/>
                  </a:lnTo>
                  <a:lnTo>
                    <a:pt x="291" y="836"/>
                  </a:lnTo>
                  <a:lnTo>
                    <a:pt x="362" y="866"/>
                  </a:lnTo>
                  <a:lnTo>
                    <a:pt x="437" y="882"/>
                  </a:lnTo>
                  <a:lnTo>
                    <a:pt x="440" y="855"/>
                  </a:lnTo>
                  <a:moveTo>
                    <a:pt x="468" y="177"/>
                  </a:moveTo>
                  <a:lnTo>
                    <a:pt x="468" y="178"/>
                  </a:lnTo>
                  <a:lnTo>
                    <a:pt x="468" y="177"/>
                  </a:lnTo>
                  <a:moveTo>
                    <a:pt x="480" y="0"/>
                  </a:moveTo>
                  <a:lnTo>
                    <a:pt x="352" y="57"/>
                  </a:lnTo>
                  <a:lnTo>
                    <a:pt x="280" y="94"/>
                  </a:lnTo>
                  <a:lnTo>
                    <a:pt x="236" y="125"/>
                  </a:lnTo>
                  <a:lnTo>
                    <a:pt x="193" y="167"/>
                  </a:lnTo>
                  <a:lnTo>
                    <a:pt x="142" y="226"/>
                  </a:lnTo>
                  <a:lnTo>
                    <a:pt x="101" y="291"/>
                  </a:lnTo>
                  <a:lnTo>
                    <a:pt x="71" y="362"/>
                  </a:lnTo>
                  <a:lnTo>
                    <a:pt x="55" y="437"/>
                  </a:lnTo>
                  <a:lnTo>
                    <a:pt x="82" y="440"/>
                  </a:lnTo>
                  <a:lnTo>
                    <a:pt x="97" y="369"/>
                  </a:lnTo>
                  <a:lnTo>
                    <a:pt x="123" y="302"/>
                  </a:lnTo>
                  <a:lnTo>
                    <a:pt x="162" y="241"/>
                  </a:lnTo>
                  <a:lnTo>
                    <a:pt x="212" y="187"/>
                  </a:lnTo>
                  <a:lnTo>
                    <a:pt x="271" y="143"/>
                  </a:lnTo>
                  <a:lnTo>
                    <a:pt x="336" y="111"/>
                  </a:lnTo>
                  <a:lnTo>
                    <a:pt x="406" y="91"/>
                  </a:lnTo>
                  <a:lnTo>
                    <a:pt x="479" y="84"/>
                  </a:lnTo>
                  <a:lnTo>
                    <a:pt x="480" y="0"/>
                  </a:lnTo>
                  <a:moveTo>
                    <a:pt x="670" y="325"/>
                  </a:moveTo>
                  <a:lnTo>
                    <a:pt x="633" y="342"/>
                  </a:lnTo>
                  <a:lnTo>
                    <a:pt x="607" y="352"/>
                  </a:lnTo>
                  <a:lnTo>
                    <a:pt x="590" y="350"/>
                  </a:lnTo>
                  <a:lnTo>
                    <a:pt x="581" y="330"/>
                  </a:lnTo>
                  <a:lnTo>
                    <a:pt x="573" y="336"/>
                  </a:lnTo>
                  <a:lnTo>
                    <a:pt x="557" y="356"/>
                  </a:lnTo>
                  <a:lnTo>
                    <a:pt x="540" y="377"/>
                  </a:lnTo>
                  <a:lnTo>
                    <a:pt x="527" y="385"/>
                  </a:lnTo>
                  <a:lnTo>
                    <a:pt x="523" y="363"/>
                  </a:lnTo>
                  <a:lnTo>
                    <a:pt x="532" y="322"/>
                  </a:lnTo>
                  <a:lnTo>
                    <a:pt x="542" y="282"/>
                  </a:lnTo>
                  <a:lnTo>
                    <a:pt x="543" y="275"/>
                  </a:lnTo>
                  <a:lnTo>
                    <a:pt x="544" y="271"/>
                  </a:lnTo>
                  <a:lnTo>
                    <a:pt x="545" y="265"/>
                  </a:lnTo>
                  <a:lnTo>
                    <a:pt x="532" y="269"/>
                  </a:lnTo>
                  <a:lnTo>
                    <a:pt x="521" y="271"/>
                  </a:lnTo>
                  <a:lnTo>
                    <a:pt x="512" y="270"/>
                  </a:lnTo>
                  <a:lnTo>
                    <a:pt x="507" y="268"/>
                  </a:lnTo>
                  <a:lnTo>
                    <a:pt x="500" y="257"/>
                  </a:lnTo>
                  <a:lnTo>
                    <a:pt x="504" y="240"/>
                  </a:lnTo>
                  <a:lnTo>
                    <a:pt x="504" y="238"/>
                  </a:lnTo>
                  <a:lnTo>
                    <a:pt x="505" y="234"/>
                  </a:lnTo>
                  <a:lnTo>
                    <a:pt x="500" y="234"/>
                  </a:lnTo>
                  <a:lnTo>
                    <a:pt x="494" y="238"/>
                  </a:lnTo>
                  <a:lnTo>
                    <a:pt x="490" y="235"/>
                  </a:lnTo>
                  <a:lnTo>
                    <a:pt x="484" y="229"/>
                  </a:lnTo>
                  <a:lnTo>
                    <a:pt x="479" y="216"/>
                  </a:lnTo>
                  <a:lnTo>
                    <a:pt x="474" y="200"/>
                  </a:lnTo>
                  <a:lnTo>
                    <a:pt x="468" y="179"/>
                  </a:lnTo>
                  <a:lnTo>
                    <a:pt x="467" y="175"/>
                  </a:lnTo>
                  <a:lnTo>
                    <a:pt x="467" y="181"/>
                  </a:lnTo>
                  <a:lnTo>
                    <a:pt x="462" y="202"/>
                  </a:lnTo>
                  <a:lnTo>
                    <a:pt x="457" y="219"/>
                  </a:lnTo>
                  <a:lnTo>
                    <a:pt x="451" y="231"/>
                  </a:lnTo>
                  <a:lnTo>
                    <a:pt x="446" y="238"/>
                  </a:lnTo>
                  <a:lnTo>
                    <a:pt x="442" y="240"/>
                  </a:lnTo>
                  <a:lnTo>
                    <a:pt x="435" y="236"/>
                  </a:lnTo>
                  <a:lnTo>
                    <a:pt x="430" y="236"/>
                  </a:lnTo>
                  <a:lnTo>
                    <a:pt x="436" y="259"/>
                  </a:lnTo>
                  <a:lnTo>
                    <a:pt x="426" y="275"/>
                  </a:lnTo>
                  <a:lnTo>
                    <a:pt x="408" y="274"/>
                  </a:lnTo>
                  <a:lnTo>
                    <a:pt x="391" y="268"/>
                  </a:lnTo>
                  <a:lnTo>
                    <a:pt x="394" y="284"/>
                  </a:lnTo>
                  <a:lnTo>
                    <a:pt x="404" y="324"/>
                  </a:lnTo>
                  <a:lnTo>
                    <a:pt x="412" y="365"/>
                  </a:lnTo>
                  <a:lnTo>
                    <a:pt x="408" y="387"/>
                  </a:lnTo>
                  <a:lnTo>
                    <a:pt x="396" y="379"/>
                  </a:lnTo>
                  <a:lnTo>
                    <a:pt x="378" y="358"/>
                  </a:lnTo>
                  <a:lnTo>
                    <a:pt x="375" y="354"/>
                  </a:lnTo>
                  <a:lnTo>
                    <a:pt x="362" y="338"/>
                  </a:lnTo>
                  <a:lnTo>
                    <a:pt x="355" y="333"/>
                  </a:lnTo>
                  <a:lnTo>
                    <a:pt x="346" y="352"/>
                  </a:lnTo>
                  <a:lnTo>
                    <a:pt x="329" y="354"/>
                  </a:lnTo>
                  <a:lnTo>
                    <a:pt x="303" y="344"/>
                  </a:lnTo>
                  <a:lnTo>
                    <a:pt x="266" y="327"/>
                  </a:lnTo>
                  <a:lnTo>
                    <a:pt x="271" y="337"/>
                  </a:lnTo>
                  <a:lnTo>
                    <a:pt x="285" y="364"/>
                  </a:lnTo>
                  <a:lnTo>
                    <a:pt x="292" y="395"/>
                  </a:lnTo>
                  <a:lnTo>
                    <a:pt x="279" y="419"/>
                  </a:lnTo>
                  <a:lnTo>
                    <a:pt x="282" y="424"/>
                  </a:lnTo>
                  <a:lnTo>
                    <a:pt x="294" y="432"/>
                  </a:lnTo>
                  <a:lnTo>
                    <a:pt x="312" y="444"/>
                  </a:lnTo>
                  <a:lnTo>
                    <a:pt x="330" y="460"/>
                  </a:lnTo>
                  <a:lnTo>
                    <a:pt x="329" y="466"/>
                  </a:lnTo>
                  <a:lnTo>
                    <a:pt x="321" y="474"/>
                  </a:lnTo>
                  <a:lnTo>
                    <a:pt x="311" y="480"/>
                  </a:lnTo>
                  <a:lnTo>
                    <a:pt x="306" y="483"/>
                  </a:lnTo>
                  <a:lnTo>
                    <a:pt x="324" y="492"/>
                  </a:lnTo>
                  <a:lnTo>
                    <a:pt x="347" y="502"/>
                  </a:lnTo>
                  <a:lnTo>
                    <a:pt x="367" y="510"/>
                  </a:lnTo>
                  <a:lnTo>
                    <a:pt x="375" y="517"/>
                  </a:lnTo>
                  <a:lnTo>
                    <a:pt x="372" y="531"/>
                  </a:lnTo>
                  <a:lnTo>
                    <a:pt x="366" y="546"/>
                  </a:lnTo>
                  <a:lnTo>
                    <a:pt x="357" y="559"/>
                  </a:lnTo>
                  <a:lnTo>
                    <a:pt x="347" y="567"/>
                  </a:lnTo>
                  <a:lnTo>
                    <a:pt x="353" y="567"/>
                  </a:lnTo>
                  <a:lnTo>
                    <a:pt x="373" y="566"/>
                  </a:lnTo>
                  <a:lnTo>
                    <a:pt x="399" y="562"/>
                  </a:lnTo>
                  <a:lnTo>
                    <a:pt x="425" y="555"/>
                  </a:lnTo>
                  <a:lnTo>
                    <a:pt x="429" y="554"/>
                  </a:lnTo>
                  <a:lnTo>
                    <a:pt x="429" y="563"/>
                  </a:lnTo>
                  <a:lnTo>
                    <a:pt x="444" y="554"/>
                  </a:lnTo>
                  <a:lnTo>
                    <a:pt x="453" y="546"/>
                  </a:lnTo>
                  <a:lnTo>
                    <a:pt x="459" y="534"/>
                  </a:lnTo>
                  <a:lnTo>
                    <a:pt x="460" y="534"/>
                  </a:lnTo>
                  <a:lnTo>
                    <a:pt x="461" y="552"/>
                  </a:lnTo>
                  <a:lnTo>
                    <a:pt x="461" y="566"/>
                  </a:lnTo>
                  <a:lnTo>
                    <a:pt x="461" y="597"/>
                  </a:lnTo>
                  <a:lnTo>
                    <a:pt x="459" y="635"/>
                  </a:lnTo>
                  <a:lnTo>
                    <a:pt x="455" y="656"/>
                  </a:lnTo>
                  <a:lnTo>
                    <a:pt x="478" y="634"/>
                  </a:lnTo>
                  <a:lnTo>
                    <a:pt x="477" y="629"/>
                  </a:lnTo>
                  <a:lnTo>
                    <a:pt x="474" y="607"/>
                  </a:lnTo>
                  <a:lnTo>
                    <a:pt x="474" y="577"/>
                  </a:lnTo>
                  <a:lnTo>
                    <a:pt x="475" y="550"/>
                  </a:lnTo>
                  <a:lnTo>
                    <a:pt x="477" y="534"/>
                  </a:lnTo>
                  <a:lnTo>
                    <a:pt x="477" y="533"/>
                  </a:lnTo>
                  <a:lnTo>
                    <a:pt x="483" y="544"/>
                  </a:lnTo>
                  <a:lnTo>
                    <a:pt x="493" y="552"/>
                  </a:lnTo>
                  <a:lnTo>
                    <a:pt x="506" y="561"/>
                  </a:lnTo>
                  <a:lnTo>
                    <a:pt x="507" y="552"/>
                  </a:lnTo>
                  <a:lnTo>
                    <a:pt x="511" y="553"/>
                  </a:lnTo>
                  <a:lnTo>
                    <a:pt x="537" y="560"/>
                  </a:lnTo>
                  <a:lnTo>
                    <a:pt x="563" y="564"/>
                  </a:lnTo>
                  <a:lnTo>
                    <a:pt x="583" y="565"/>
                  </a:lnTo>
                  <a:lnTo>
                    <a:pt x="589" y="565"/>
                  </a:lnTo>
                  <a:lnTo>
                    <a:pt x="578" y="557"/>
                  </a:lnTo>
                  <a:lnTo>
                    <a:pt x="575" y="552"/>
                  </a:lnTo>
                  <a:lnTo>
                    <a:pt x="570" y="544"/>
                  </a:lnTo>
                  <a:lnTo>
                    <a:pt x="565" y="533"/>
                  </a:lnTo>
                  <a:lnTo>
                    <a:pt x="563" y="529"/>
                  </a:lnTo>
                  <a:lnTo>
                    <a:pt x="561" y="515"/>
                  </a:lnTo>
                  <a:lnTo>
                    <a:pt x="569" y="508"/>
                  </a:lnTo>
                  <a:lnTo>
                    <a:pt x="589" y="499"/>
                  </a:lnTo>
                  <a:lnTo>
                    <a:pt x="612" y="490"/>
                  </a:lnTo>
                  <a:lnTo>
                    <a:pt x="630" y="481"/>
                  </a:lnTo>
                  <a:lnTo>
                    <a:pt x="625" y="478"/>
                  </a:lnTo>
                  <a:lnTo>
                    <a:pt x="615" y="472"/>
                  </a:lnTo>
                  <a:lnTo>
                    <a:pt x="607" y="464"/>
                  </a:lnTo>
                  <a:lnTo>
                    <a:pt x="606" y="458"/>
                  </a:lnTo>
                  <a:lnTo>
                    <a:pt x="623" y="441"/>
                  </a:lnTo>
                  <a:lnTo>
                    <a:pt x="641" y="430"/>
                  </a:lnTo>
                  <a:lnTo>
                    <a:pt x="654" y="422"/>
                  </a:lnTo>
                  <a:lnTo>
                    <a:pt x="656" y="417"/>
                  </a:lnTo>
                  <a:lnTo>
                    <a:pt x="643" y="392"/>
                  </a:lnTo>
                  <a:lnTo>
                    <a:pt x="645" y="387"/>
                  </a:lnTo>
                  <a:lnTo>
                    <a:pt x="645" y="385"/>
                  </a:lnTo>
                  <a:lnTo>
                    <a:pt x="651" y="361"/>
                  </a:lnTo>
                  <a:lnTo>
                    <a:pt x="656" y="352"/>
                  </a:lnTo>
                  <a:lnTo>
                    <a:pt x="664" y="335"/>
                  </a:lnTo>
                  <a:lnTo>
                    <a:pt x="670" y="325"/>
                  </a:lnTo>
                  <a:moveTo>
                    <a:pt x="828" y="470"/>
                  </a:moveTo>
                  <a:lnTo>
                    <a:pt x="821" y="398"/>
                  </a:lnTo>
                  <a:lnTo>
                    <a:pt x="801" y="332"/>
                  </a:lnTo>
                  <a:lnTo>
                    <a:pt x="801" y="470"/>
                  </a:lnTo>
                  <a:lnTo>
                    <a:pt x="792" y="545"/>
                  </a:lnTo>
                  <a:lnTo>
                    <a:pt x="767" y="615"/>
                  </a:lnTo>
                  <a:lnTo>
                    <a:pt x="728" y="676"/>
                  </a:lnTo>
                  <a:lnTo>
                    <a:pt x="677" y="728"/>
                  </a:lnTo>
                  <a:lnTo>
                    <a:pt x="615" y="767"/>
                  </a:lnTo>
                  <a:lnTo>
                    <a:pt x="546" y="792"/>
                  </a:lnTo>
                  <a:lnTo>
                    <a:pt x="470" y="800"/>
                  </a:lnTo>
                  <a:lnTo>
                    <a:pt x="394" y="792"/>
                  </a:lnTo>
                  <a:lnTo>
                    <a:pt x="324" y="767"/>
                  </a:lnTo>
                  <a:lnTo>
                    <a:pt x="263" y="728"/>
                  </a:lnTo>
                  <a:lnTo>
                    <a:pt x="212" y="676"/>
                  </a:lnTo>
                  <a:lnTo>
                    <a:pt x="173" y="615"/>
                  </a:lnTo>
                  <a:lnTo>
                    <a:pt x="148" y="545"/>
                  </a:lnTo>
                  <a:lnTo>
                    <a:pt x="139" y="470"/>
                  </a:lnTo>
                  <a:lnTo>
                    <a:pt x="148" y="394"/>
                  </a:lnTo>
                  <a:lnTo>
                    <a:pt x="173" y="324"/>
                  </a:lnTo>
                  <a:lnTo>
                    <a:pt x="212" y="263"/>
                  </a:lnTo>
                  <a:lnTo>
                    <a:pt x="263" y="212"/>
                  </a:lnTo>
                  <a:lnTo>
                    <a:pt x="324" y="173"/>
                  </a:lnTo>
                  <a:lnTo>
                    <a:pt x="394" y="148"/>
                  </a:lnTo>
                  <a:lnTo>
                    <a:pt x="470" y="139"/>
                  </a:lnTo>
                  <a:lnTo>
                    <a:pt x="546" y="148"/>
                  </a:lnTo>
                  <a:lnTo>
                    <a:pt x="615" y="173"/>
                  </a:lnTo>
                  <a:lnTo>
                    <a:pt x="677" y="212"/>
                  </a:lnTo>
                  <a:lnTo>
                    <a:pt x="728" y="263"/>
                  </a:lnTo>
                  <a:lnTo>
                    <a:pt x="767" y="324"/>
                  </a:lnTo>
                  <a:lnTo>
                    <a:pt x="792" y="394"/>
                  </a:lnTo>
                  <a:lnTo>
                    <a:pt x="801" y="470"/>
                  </a:lnTo>
                  <a:lnTo>
                    <a:pt x="801" y="332"/>
                  </a:lnTo>
                  <a:lnTo>
                    <a:pt x="800" y="330"/>
                  </a:lnTo>
                  <a:lnTo>
                    <a:pt x="767" y="269"/>
                  </a:lnTo>
                  <a:lnTo>
                    <a:pt x="723" y="216"/>
                  </a:lnTo>
                  <a:lnTo>
                    <a:pt x="670" y="173"/>
                  </a:lnTo>
                  <a:lnTo>
                    <a:pt x="609" y="140"/>
                  </a:lnTo>
                  <a:lnTo>
                    <a:pt x="607" y="139"/>
                  </a:lnTo>
                  <a:lnTo>
                    <a:pt x="542" y="119"/>
                  </a:lnTo>
                  <a:lnTo>
                    <a:pt x="470" y="111"/>
                  </a:lnTo>
                  <a:lnTo>
                    <a:pt x="398" y="119"/>
                  </a:lnTo>
                  <a:lnTo>
                    <a:pt x="330" y="140"/>
                  </a:lnTo>
                  <a:lnTo>
                    <a:pt x="270" y="173"/>
                  </a:lnTo>
                  <a:lnTo>
                    <a:pt x="216" y="216"/>
                  </a:lnTo>
                  <a:lnTo>
                    <a:pt x="173" y="269"/>
                  </a:lnTo>
                  <a:lnTo>
                    <a:pt x="140" y="330"/>
                  </a:lnTo>
                  <a:lnTo>
                    <a:pt x="119" y="398"/>
                  </a:lnTo>
                  <a:lnTo>
                    <a:pt x="111" y="470"/>
                  </a:lnTo>
                  <a:lnTo>
                    <a:pt x="119" y="542"/>
                  </a:lnTo>
                  <a:lnTo>
                    <a:pt x="140" y="609"/>
                  </a:lnTo>
                  <a:lnTo>
                    <a:pt x="173" y="670"/>
                  </a:lnTo>
                  <a:lnTo>
                    <a:pt x="216" y="723"/>
                  </a:lnTo>
                  <a:lnTo>
                    <a:pt x="270" y="767"/>
                  </a:lnTo>
                  <a:lnTo>
                    <a:pt x="330" y="800"/>
                  </a:lnTo>
                  <a:lnTo>
                    <a:pt x="398" y="821"/>
                  </a:lnTo>
                  <a:lnTo>
                    <a:pt x="470" y="828"/>
                  </a:lnTo>
                  <a:lnTo>
                    <a:pt x="542" y="821"/>
                  </a:lnTo>
                  <a:lnTo>
                    <a:pt x="607" y="800"/>
                  </a:lnTo>
                  <a:lnTo>
                    <a:pt x="609" y="800"/>
                  </a:lnTo>
                  <a:lnTo>
                    <a:pt x="670" y="767"/>
                  </a:lnTo>
                  <a:lnTo>
                    <a:pt x="723" y="723"/>
                  </a:lnTo>
                  <a:lnTo>
                    <a:pt x="767" y="670"/>
                  </a:lnTo>
                  <a:lnTo>
                    <a:pt x="800" y="609"/>
                  </a:lnTo>
                  <a:lnTo>
                    <a:pt x="821" y="542"/>
                  </a:lnTo>
                  <a:lnTo>
                    <a:pt x="828" y="470"/>
                  </a:lnTo>
                  <a:moveTo>
                    <a:pt x="885" y="502"/>
                  </a:moveTo>
                  <a:lnTo>
                    <a:pt x="857" y="499"/>
                  </a:lnTo>
                  <a:lnTo>
                    <a:pt x="843" y="571"/>
                  </a:lnTo>
                  <a:lnTo>
                    <a:pt x="816" y="638"/>
                  </a:lnTo>
                  <a:lnTo>
                    <a:pt x="777" y="699"/>
                  </a:lnTo>
                  <a:lnTo>
                    <a:pt x="728" y="752"/>
                  </a:lnTo>
                  <a:lnTo>
                    <a:pt x="669" y="796"/>
                  </a:lnTo>
                  <a:lnTo>
                    <a:pt x="604" y="829"/>
                  </a:lnTo>
                  <a:lnTo>
                    <a:pt x="533" y="849"/>
                  </a:lnTo>
                  <a:lnTo>
                    <a:pt x="460" y="855"/>
                  </a:lnTo>
                  <a:lnTo>
                    <a:pt x="460" y="939"/>
                  </a:lnTo>
                  <a:lnTo>
                    <a:pt x="588" y="882"/>
                  </a:lnTo>
                  <a:lnTo>
                    <a:pt x="660" y="846"/>
                  </a:lnTo>
                  <a:lnTo>
                    <a:pt x="704" y="814"/>
                  </a:lnTo>
                  <a:lnTo>
                    <a:pt x="746" y="773"/>
                  </a:lnTo>
                  <a:lnTo>
                    <a:pt x="797" y="713"/>
                  </a:lnTo>
                  <a:lnTo>
                    <a:pt x="839" y="648"/>
                  </a:lnTo>
                  <a:lnTo>
                    <a:pt x="869" y="578"/>
                  </a:lnTo>
                  <a:lnTo>
                    <a:pt x="885" y="502"/>
                  </a:lnTo>
                  <a:moveTo>
                    <a:pt x="939" y="482"/>
                  </a:moveTo>
                  <a:lnTo>
                    <a:pt x="882" y="355"/>
                  </a:lnTo>
                  <a:lnTo>
                    <a:pt x="846" y="282"/>
                  </a:lnTo>
                  <a:lnTo>
                    <a:pt x="814" y="238"/>
                  </a:lnTo>
                  <a:lnTo>
                    <a:pt x="773" y="196"/>
                  </a:lnTo>
                  <a:lnTo>
                    <a:pt x="713" y="145"/>
                  </a:lnTo>
                  <a:lnTo>
                    <a:pt x="648" y="103"/>
                  </a:lnTo>
                  <a:lnTo>
                    <a:pt x="578" y="74"/>
                  </a:lnTo>
                  <a:lnTo>
                    <a:pt x="502" y="57"/>
                  </a:lnTo>
                  <a:lnTo>
                    <a:pt x="499" y="85"/>
                  </a:lnTo>
                  <a:lnTo>
                    <a:pt x="571" y="99"/>
                  </a:lnTo>
                  <a:lnTo>
                    <a:pt x="638" y="126"/>
                  </a:lnTo>
                  <a:lnTo>
                    <a:pt x="699" y="165"/>
                  </a:lnTo>
                  <a:lnTo>
                    <a:pt x="752" y="214"/>
                  </a:lnTo>
                  <a:lnTo>
                    <a:pt x="797" y="273"/>
                  </a:lnTo>
                  <a:lnTo>
                    <a:pt x="829" y="339"/>
                  </a:lnTo>
                  <a:lnTo>
                    <a:pt x="849" y="409"/>
                  </a:lnTo>
                  <a:lnTo>
                    <a:pt x="855" y="482"/>
                  </a:lnTo>
                  <a:lnTo>
                    <a:pt x="939" y="48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7">
              <a:extLst>
                <a:ext uri="{FF2B5EF4-FFF2-40B4-BE49-F238E27FC236}">
                  <a16:creationId xmlns:a16="http://schemas.microsoft.com/office/drawing/2014/main" id="{3BCAAB90-9E23-45F3-AC1B-E96254BA2B30}"/>
                </a:ext>
              </a:extLst>
            </p:cNvPr>
            <p:cNvSpPr>
              <a:spLocks/>
            </p:cNvSpPr>
            <p:nvPr/>
          </p:nvSpPr>
          <p:spPr bwMode="auto">
            <a:xfrm>
              <a:off x="779" y="1040"/>
              <a:ext cx="84" cy="80"/>
            </a:xfrm>
            <a:custGeom>
              <a:avLst/>
              <a:gdLst>
                <a:gd name="T0" fmla="+- 0 862 779"/>
                <a:gd name="T1" fmla="*/ T0 w 84"/>
                <a:gd name="T2" fmla="+- 0 1071 1041"/>
                <a:gd name="T3" fmla="*/ 1071 h 80"/>
                <a:gd name="T4" fmla="+- 0 836 779"/>
                <a:gd name="T5" fmla="*/ T4 w 84"/>
                <a:gd name="T6" fmla="+- 0 1089 1041"/>
                <a:gd name="T7" fmla="*/ 1089 h 80"/>
                <a:gd name="T8" fmla="+- 0 846 779"/>
                <a:gd name="T9" fmla="*/ T8 w 84"/>
                <a:gd name="T10" fmla="+- 0 1120 1041"/>
                <a:gd name="T11" fmla="*/ 1120 h 80"/>
                <a:gd name="T12" fmla="+- 0 821 779"/>
                <a:gd name="T13" fmla="*/ T12 w 84"/>
                <a:gd name="T14" fmla="+- 0 1101 1041"/>
                <a:gd name="T15" fmla="*/ 1101 h 80"/>
                <a:gd name="T16" fmla="+- 0 795 779"/>
                <a:gd name="T17" fmla="*/ T16 w 84"/>
                <a:gd name="T18" fmla="+- 0 1120 1041"/>
                <a:gd name="T19" fmla="*/ 1120 h 80"/>
                <a:gd name="T20" fmla="+- 0 805 779"/>
                <a:gd name="T21" fmla="*/ T20 w 84"/>
                <a:gd name="T22" fmla="+- 0 1089 1041"/>
                <a:gd name="T23" fmla="*/ 1089 h 80"/>
                <a:gd name="T24" fmla="+- 0 779 779"/>
                <a:gd name="T25" fmla="*/ T24 w 84"/>
                <a:gd name="T26" fmla="+- 0 1071 1041"/>
                <a:gd name="T27" fmla="*/ 1071 h 80"/>
                <a:gd name="T28" fmla="+- 0 811 779"/>
                <a:gd name="T29" fmla="*/ T28 w 84"/>
                <a:gd name="T30" fmla="+- 0 1071 1041"/>
                <a:gd name="T31" fmla="*/ 1071 h 80"/>
                <a:gd name="T32" fmla="+- 0 821 779"/>
                <a:gd name="T33" fmla="*/ T32 w 84"/>
                <a:gd name="T34" fmla="+- 0 1041 1041"/>
                <a:gd name="T35" fmla="*/ 1041 h 80"/>
                <a:gd name="T36" fmla="+- 0 830 779"/>
                <a:gd name="T37" fmla="*/ T36 w 84"/>
                <a:gd name="T38" fmla="+- 0 1071 1041"/>
                <a:gd name="T39" fmla="*/ 1071 h 80"/>
                <a:gd name="T40" fmla="+- 0 862 779"/>
                <a:gd name="T41" fmla="*/ T40 w 84"/>
                <a:gd name="T42" fmla="+- 0 1071 1041"/>
                <a:gd name="T43" fmla="*/ 1071 h 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4" h="80">
                  <a:moveTo>
                    <a:pt x="83" y="30"/>
                  </a:moveTo>
                  <a:lnTo>
                    <a:pt x="57" y="48"/>
                  </a:lnTo>
                  <a:lnTo>
                    <a:pt x="67" y="79"/>
                  </a:lnTo>
                  <a:lnTo>
                    <a:pt x="42" y="60"/>
                  </a:lnTo>
                  <a:lnTo>
                    <a:pt x="16" y="79"/>
                  </a:lnTo>
                  <a:lnTo>
                    <a:pt x="26" y="48"/>
                  </a:lnTo>
                  <a:lnTo>
                    <a:pt x="0" y="30"/>
                  </a:lnTo>
                  <a:lnTo>
                    <a:pt x="32" y="30"/>
                  </a:lnTo>
                  <a:lnTo>
                    <a:pt x="42" y="0"/>
                  </a:lnTo>
                  <a:lnTo>
                    <a:pt x="51" y="30"/>
                  </a:lnTo>
                  <a:lnTo>
                    <a:pt x="83" y="30"/>
                  </a:lnTo>
                  <a:close/>
                </a:path>
              </a:pathLst>
            </a:custGeom>
            <a:noFill/>
            <a:ln w="508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37CDFC88-7A26-467D-B1ED-83225D9DD2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 y="922"/>
              <a:ext cx="184"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5">
              <a:extLst>
                <a:ext uri="{FF2B5EF4-FFF2-40B4-BE49-F238E27FC236}">
                  <a16:creationId xmlns:a16="http://schemas.microsoft.com/office/drawing/2014/main" id="{A82B8C0D-5039-4AB2-928C-A31784F2F7B0}"/>
                </a:ext>
              </a:extLst>
            </p:cNvPr>
            <p:cNvSpPr>
              <a:spLocks/>
            </p:cNvSpPr>
            <p:nvPr/>
          </p:nvSpPr>
          <p:spPr bwMode="auto">
            <a:xfrm>
              <a:off x="562" y="920"/>
              <a:ext cx="184" cy="171"/>
            </a:xfrm>
            <a:custGeom>
              <a:avLst/>
              <a:gdLst>
                <a:gd name="T0" fmla="+- 0 659 563"/>
                <a:gd name="T1" fmla="*/ T0 w 184"/>
                <a:gd name="T2" fmla="+- 0 955 920"/>
                <a:gd name="T3" fmla="*/ 955 h 171"/>
                <a:gd name="T4" fmla="+- 0 622 563"/>
                <a:gd name="T5" fmla="*/ T4 w 184"/>
                <a:gd name="T6" fmla="+- 0 955 920"/>
                <a:gd name="T7" fmla="*/ 955 h 171"/>
                <a:gd name="T8" fmla="+- 0 611 563"/>
                <a:gd name="T9" fmla="*/ T8 w 184"/>
                <a:gd name="T10" fmla="+- 0 920 920"/>
                <a:gd name="T11" fmla="*/ 920 h 171"/>
                <a:gd name="T12" fmla="+- 0 599 563"/>
                <a:gd name="T13" fmla="*/ T12 w 184"/>
                <a:gd name="T14" fmla="+- 0 955 920"/>
                <a:gd name="T15" fmla="*/ 955 h 171"/>
                <a:gd name="T16" fmla="+- 0 563 563"/>
                <a:gd name="T17" fmla="*/ T16 w 184"/>
                <a:gd name="T18" fmla="+- 0 955 920"/>
                <a:gd name="T19" fmla="*/ 955 h 171"/>
                <a:gd name="T20" fmla="+- 0 592 563"/>
                <a:gd name="T21" fmla="*/ T20 w 184"/>
                <a:gd name="T22" fmla="+- 0 977 920"/>
                <a:gd name="T23" fmla="*/ 977 h 171"/>
                <a:gd name="T24" fmla="+- 0 581 563"/>
                <a:gd name="T25" fmla="*/ T24 w 184"/>
                <a:gd name="T26" fmla="+- 0 1012 920"/>
                <a:gd name="T27" fmla="*/ 1012 h 171"/>
                <a:gd name="T28" fmla="+- 0 611 563"/>
                <a:gd name="T29" fmla="*/ T28 w 184"/>
                <a:gd name="T30" fmla="+- 0 990 920"/>
                <a:gd name="T31" fmla="*/ 990 h 171"/>
                <a:gd name="T32" fmla="+- 0 641 563"/>
                <a:gd name="T33" fmla="*/ T32 w 184"/>
                <a:gd name="T34" fmla="+- 0 1012 920"/>
                <a:gd name="T35" fmla="*/ 1012 h 171"/>
                <a:gd name="T36" fmla="+- 0 634 563"/>
                <a:gd name="T37" fmla="*/ T36 w 184"/>
                <a:gd name="T38" fmla="+- 0 990 920"/>
                <a:gd name="T39" fmla="*/ 990 h 171"/>
                <a:gd name="T40" fmla="+- 0 629 563"/>
                <a:gd name="T41" fmla="*/ T40 w 184"/>
                <a:gd name="T42" fmla="+- 0 977 920"/>
                <a:gd name="T43" fmla="*/ 977 h 171"/>
                <a:gd name="T44" fmla="+- 0 659 563"/>
                <a:gd name="T45" fmla="*/ T44 w 184"/>
                <a:gd name="T46" fmla="+- 0 955 920"/>
                <a:gd name="T47" fmla="*/ 955 h 171"/>
                <a:gd name="T48" fmla="+- 0 746 563"/>
                <a:gd name="T49" fmla="*/ T48 w 184"/>
                <a:gd name="T50" fmla="+- 0 1034 920"/>
                <a:gd name="T51" fmla="*/ 1034 h 171"/>
                <a:gd name="T52" fmla="+- 0 709 563"/>
                <a:gd name="T53" fmla="*/ T52 w 184"/>
                <a:gd name="T54" fmla="+- 0 1034 920"/>
                <a:gd name="T55" fmla="*/ 1034 h 171"/>
                <a:gd name="T56" fmla="+- 0 698 563"/>
                <a:gd name="T57" fmla="*/ T56 w 184"/>
                <a:gd name="T58" fmla="+- 0 999 920"/>
                <a:gd name="T59" fmla="*/ 999 h 171"/>
                <a:gd name="T60" fmla="+- 0 686 563"/>
                <a:gd name="T61" fmla="*/ T60 w 184"/>
                <a:gd name="T62" fmla="+- 0 1034 920"/>
                <a:gd name="T63" fmla="*/ 1034 h 171"/>
                <a:gd name="T64" fmla="+- 0 650 563"/>
                <a:gd name="T65" fmla="*/ T64 w 184"/>
                <a:gd name="T66" fmla="+- 0 1034 920"/>
                <a:gd name="T67" fmla="*/ 1034 h 171"/>
                <a:gd name="T68" fmla="+- 0 679 563"/>
                <a:gd name="T69" fmla="*/ T68 w 184"/>
                <a:gd name="T70" fmla="+- 0 1055 920"/>
                <a:gd name="T71" fmla="*/ 1055 h 171"/>
                <a:gd name="T72" fmla="+- 0 668 563"/>
                <a:gd name="T73" fmla="*/ T72 w 184"/>
                <a:gd name="T74" fmla="+- 0 1090 920"/>
                <a:gd name="T75" fmla="*/ 1090 h 171"/>
                <a:gd name="T76" fmla="+- 0 698 563"/>
                <a:gd name="T77" fmla="*/ T76 w 184"/>
                <a:gd name="T78" fmla="+- 0 1069 920"/>
                <a:gd name="T79" fmla="*/ 1069 h 171"/>
                <a:gd name="T80" fmla="+- 0 728 563"/>
                <a:gd name="T81" fmla="*/ T80 w 184"/>
                <a:gd name="T82" fmla="+- 0 1090 920"/>
                <a:gd name="T83" fmla="*/ 1090 h 171"/>
                <a:gd name="T84" fmla="+- 0 721 563"/>
                <a:gd name="T85" fmla="*/ T84 w 184"/>
                <a:gd name="T86" fmla="+- 0 1069 920"/>
                <a:gd name="T87" fmla="*/ 1069 h 171"/>
                <a:gd name="T88" fmla="+- 0 716 563"/>
                <a:gd name="T89" fmla="*/ T88 w 184"/>
                <a:gd name="T90" fmla="+- 0 1055 920"/>
                <a:gd name="T91" fmla="*/ 1055 h 171"/>
                <a:gd name="T92" fmla="+- 0 746 563"/>
                <a:gd name="T93" fmla="*/ T92 w 184"/>
                <a:gd name="T94" fmla="+- 0 1034 920"/>
                <a:gd name="T95" fmla="*/ 1034 h 1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184" h="171">
                  <a:moveTo>
                    <a:pt x="96" y="35"/>
                  </a:moveTo>
                  <a:lnTo>
                    <a:pt x="59" y="35"/>
                  </a:lnTo>
                  <a:lnTo>
                    <a:pt x="48" y="0"/>
                  </a:lnTo>
                  <a:lnTo>
                    <a:pt x="36" y="35"/>
                  </a:lnTo>
                  <a:lnTo>
                    <a:pt x="0" y="35"/>
                  </a:lnTo>
                  <a:lnTo>
                    <a:pt x="29" y="57"/>
                  </a:lnTo>
                  <a:lnTo>
                    <a:pt x="18" y="92"/>
                  </a:lnTo>
                  <a:lnTo>
                    <a:pt x="48" y="70"/>
                  </a:lnTo>
                  <a:lnTo>
                    <a:pt x="78" y="92"/>
                  </a:lnTo>
                  <a:lnTo>
                    <a:pt x="71" y="70"/>
                  </a:lnTo>
                  <a:lnTo>
                    <a:pt x="66" y="57"/>
                  </a:lnTo>
                  <a:lnTo>
                    <a:pt x="96" y="35"/>
                  </a:lnTo>
                  <a:moveTo>
                    <a:pt x="183" y="114"/>
                  </a:moveTo>
                  <a:lnTo>
                    <a:pt x="146" y="114"/>
                  </a:lnTo>
                  <a:lnTo>
                    <a:pt x="135" y="79"/>
                  </a:lnTo>
                  <a:lnTo>
                    <a:pt x="123" y="114"/>
                  </a:lnTo>
                  <a:lnTo>
                    <a:pt x="87" y="114"/>
                  </a:lnTo>
                  <a:lnTo>
                    <a:pt x="116" y="135"/>
                  </a:lnTo>
                  <a:lnTo>
                    <a:pt x="105" y="170"/>
                  </a:lnTo>
                  <a:lnTo>
                    <a:pt x="135" y="149"/>
                  </a:lnTo>
                  <a:lnTo>
                    <a:pt x="165" y="170"/>
                  </a:lnTo>
                  <a:lnTo>
                    <a:pt x="158" y="149"/>
                  </a:lnTo>
                  <a:lnTo>
                    <a:pt x="153" y="135"/>
                  </a:lnTo>
                  <a:lnTo>
                    <a:pt x="183" y="11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Text Box 4">
              <a:extLst>
                <a:ext uri="{FF2B5EF4-FFF2-40B4-BE49-F238E27FC236}">
                  <a16:creationId xmlns:a16="http://schemas.microsoft.com/office/drawing/2014/main" id="{4B6B09BA-453C-4C22-9845-1163B096A398}"/>
                </a:ext>
              </a:extLst>
            </p:cNvPr>
            <p:cNvSpPr txBox="1">
              <a:spLocks noChangeArrowheads="1"/>
            </p:cNvSpPr>
            <p:nvPr/>
          </p:nvSpPr>
          <p:spPr bwMode="auto">
            <a:xfrm>
              <a:off x="1598" y="322"/>
              <a:ext cx="3007"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algn="l" defTabSz="914400" rtl="0" eaLnBrk="1" fontAlgn="auto" latinLnBrk="0" hangingPunct="1">
                <a:lnSpc>
                  <a:spcPct val="115000"/>
                </a:lnSpc>
                <a:spcBef>
                  <a:spcPts val="415"/>
                </a:spcBef>
                <a:spcAft>
                  <a:spcPts val="1000"/>
                </a:spcAft>
                <a:buClrTx/>
                <a:buSzTx/>
                <a:buFontTx/>
                <a:buNone/>
                <a:tabLst/>
                <a:defRPr/>
              </a:pPr>
              <a:r>
                <a:rPr kumimoji="0" lang="en-US" sz="1900" b="1"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mn-cs"/>
                </a:rPr>
                <a:t>Northern Border</a:t>
              </a: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12" name="Text Box 3">
              <a:extLst>
                <a:ext uri="{FF2B5EF4-FFF2-40B4-BE49-F238E27FC236}">
                  <a16:creationId xmlns:a16="http://schemas.microsoft.com/office/drawing/2014/main" id="{7C496376-8938-4F72-9D17-65FF7330B734}"/>
                </a:ext>
              </a:extLst>
            </p:cNvPr>
            <p:cNvSpPr txBox="1">
              <a:spLocks noChangeArrowheads="1"/>
            </p:cNvSpPr>
            <p:nvPr/>
          </p:nvSpPr>
          <p:spPr bwMode="auto">
            <a:xfrm>
              <a:off x="1598" y="701"/>
              <a:ext cx="4001"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algn="l" defTabSz="914400" rtl="0" eaLnBrk="1" fontAlgn="auto" latinLnBrk="0" hangingPunct="1">
                <a:lnSpc>
                  <a:spcPct val="115000"/>
                </a:lnSpc>
                <a:spcBef>
                  <a:spcPts val="415"/>
                </a:spcBef>
                <a:spcAft>
                  <a:spcPts val="1000"/>
                </a:spcAft>
                <a:buClrTx/>
                <a:buSzTx/>
                <a:buFontTx/>
                <a:buNone/>
                <a:tabLst/>
                <a:defRPr/>
              </a:pPr>
              <a:r>
                <a:rPr kumimoji="0" lang="en-US" sz="1900" b="1"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mn-cs"/>
                </a:rPr>
                <a:t>Regional Commission</a:t>
              </a: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mn-cs"/>
              </a:endParaRPr>
            </a:p>
          </p:txBody>
        </p:sp>
      </p:grpSp>
      <p:sp>
        <p:nvSpPr>
          <p:cNvPr id="2" name="Title 1">
            <a:extLst>
              <a:ext uri="{FF2B5EF4-FFF2-40B4-BE49-F238E27FC236}">
                <a16:creationId xmlns:a16="http://schemas.microsoft.com/office/drawing/2014/main" id="{B2A95C40-4BEC-4FF4-9F5A-A6A786967D8B}"/>
              </a:ext>
            </a:extLst>
          </p:cNvPr>
          <p:cNvSpPr>
            <a:spLocks noGrp="1"/>
          </p:cNvSpPr>
          <p:nvPr>
            <p:ph type="ctrTitle"/>
          </p:nvPr>
        </p:nvSpPr>
        <p:spPr>
          <a:xfrm>
            <a:off x="-239714" y="1346690"/>
            <a:ext cx="12191999" cy="784161"/>
          </a:xfrm>
        </p:spPr>
        <p:txBody>
          <a:bodyPr>
            <a:normAutofit/>
          </a:bodyPr>
          <a:lstStyle/>
          <a:p>
            <a:pPr>
              <a:lnSpc>
                <a:spcPct val="120000"/>
              </a:lnSpc>
            </a:pPr>
            <a:r>
              <a:rPr lang="en-US" sz="4000" b="1">
                <a:latin typeface="Verdana"/>
                <a:ea typeface="Verdana"/>
              </a:rPr>
              <a:t>Topics for today’s session:</a:t>
            </a:r>
          </a:p>
        </p:txBody>
      </p:sp>
      <p:sp>
        <p:nvSpPr>
          <p:cNvPr id="14" name="TextBox 13">
            <a:extLst>
              <a:ext uri="{FF2B5EF4-FFF2-40B4-BE49-F238E27FC236}">
                <a16:creationId xmlns:a16="http://schemas.microsoft.com/office/drawing/2014/main" id="{A052DEE0-FD94-2F49-AEDE-7DEEE0073475}"/>
              </a:ext>
            </a:extLst>
          </p:cNvPr>
          <p:cNvSpPr txBox="1"/>
          <p:nvPr/>
        </p:nvSpPr>
        <p:spPr>
          <a:xfrm>
            <a:off x="294147" y="2139486"/>
            <a:ext cx="11598376" cy="4625049"/>
          </a:xfrm>
          <a:prstGeom prst="rect">
            <a:avLst/>
          </a:prstGeom>
          <a:noFill/>
        </p:spPr>
        <p:txBody>
          <a:bodyPr wrap="square" lIns="91440" tIns="45720" rIns="91440" bIns="45720" anchor="t">
            <a:spAutoFit/>
          </a:bodyPr>
          <a:lstStyle/>
          <a:p>
            <a:pPr marL="457200" indent="-457200" defTabSz="914400">
              <a:lnSpc>
                <a:spcPct val="120000"/>
              </a:lnSpc>
              <a:buFontTx/>
              <a:buAutoNum type="arabicPeriod"/>
              <a:defRPr/>
            </a:pPr>
            <a:r>
              <a:rPr lang="en-US" sz="2400" b="1">
                <a:solidFill>
                  <a:srgbClr val="147823"/>
                </a:solidFill>
                <a:latin typeface="Verdana"/>
                <a:ea typeface="Verdana"/>
              </a:rPr>
              <a:t>How to Create an Application </a:t>
            </a:r>
            <a:r>
              <a:rPr lang="en-US" sz="2400">
                <a:solidFill>
                  <a:srgbClr val="147823"/>
                </a:solidFill>
                <a:latin typeface="Verdana"/>
                <a:ea typeface="Verdana"/>
              </a:rPr>
              <a:t>–</a:t>
            </a:r>
            <a:r>
              <a:rPr lang="en-US" sz="2400" b="1">
                <a:solidFill>
                  <a:srgbClr val="147823"/>
                </a:solidFill>
                <a:latin typeface="Verdana"/>
                <a:ea typeface="Verdana"/>
              </a:rPr>
              <a:t> </a:t>
            </a:r>
            <a:r>
              <a:rPr lang="en-US" sz="2400">
                <a:solidFill>
                  <a:srgbClr val="147823"/>
                </a:solidFill>
                <a:latin typeface="Verdana"/>
                <a:ea typeface="Verdana"/>
              </a:rPr>
              <a:t>quick review and resources</a:t>
            </a:r>
          </a:p>
          <a:p>
            <a:pPr marL="457200" indent="-457200" defTabSz="914400">
              <a:lnSpc>
                <a:spcPct val="120000"/>
              </a:lnSpc>
              <a:buFontTx/>
              <a:buAutoNum type="arabicPeriod"/>
              <a:defRPr/>
            </a:pPr>
            <a:r>
              <a:rPr lang="en-US" sz="2400" b="1">
                <a:solidFill>
                  <a:srgbClr val="147823"/>
                </a:solidFill>
                <a:latin typeface="Verdana"/>
                <a:ea typeface="Verdana"/>
              </a:rPr>
              <a:t>Review budget </a:t>
            </a:r>
            <a:r>
              <a:rPr kumimoji="0" lang="en-US" sz="2400" b="1" i="0" u="none" strike="noStrike" kern="1200" cap="none" spc="0" normalizeH="0" baseline="0" noProof="0">
                <a:ln>
                  <a:noFill/>
                </a:ln>
                <a:solidFill>
                  <a:srgbClr val="147823"/>
                </a:solidFill>
                <a:effectLst/>
                <a:uLnTx/>
                <a:uFillTx/>
                <a:latin typeface="Verdana"/>
                <a:ea typeface="Verdana"/>
                <a:cs typeface="+mn-cs"/>
              </a:rPr>
              <a:t>information that carries into the application</a:t>
            </a:r>
            <a:endParaRPr lang="en-US" sz="2400">
              <a:ea typeface="Calibri"/>
              <a:cs typeface="Calibri"/>
            </a:endParaRPr>
          </a:p>
          <a:p>
            <a:pPr defTabSz="914400">
              <a:lnSpc>
                <a:spcPct val="120000"/>
              </a:lnSpc>
            </a:pPr>
            <a:r>
              <a:rPr kumimoji="0" lang="en-US" sz="2400" b="1" i="0" u="none" strike="noStrike" kern="1200" cap="none" spc="0" normalizeH="0" baseline="0" noProof="0">
                <a:ln>
                  <a:noFill/>
                </a:ln>
                <a:solidFill>
                  <a:srgbClr val="147823"/>
                </a:solidFill>
                <a:effectLst/>
                <a:uLnTx/>
                <a:uFillTx/>
                <a:latin typeface="Verdana"/>
                <a:ea typeface="Verdana"/>
                <a:cs typeface="+mn-cs"/>
              </a:rPr>
              <a:t>3. </a:t>
            </a:r>
            <a:r>
              <a:rPr lang="en-US" sz="2400" b="1">
                <a:solidFill>
                  <a:srgbClr val="147823"/>
                </a:solidFill>
                <a:latin typeface="Verdana"/>
                <a:ea typeface="Verdana"/>
              </a:rPr>
              <a:t>Common budget feedback from pre-applications</a:t>
            </a:r>
          </a:p>
          <a:p>
            <a:pPr defTabSz="914400">
              <a:lnSpc>
                <a:spcPct val="120000"/>
              </a:lnSpc>
            </a:pPr>
            <a:r>
              <a:rPr kumimoji="0" lang="en-US" sz="2400" b="1" i="0" u="none" strike="noStrike" kern="1200" cap="none" spc="0" normalizeH="0" baseline="0" noProof="0">
                <a:ln>
                  <a:noFill/>
                </a:ln>
                <a:solidFill>
                  <a:srgbClr val="147823"/>
                </a:solidFill>
                <a:effectLst/>
                <a:uLnTx/>
                <a:uFillTx/>
                <a:latin typeface="Verdana"/>
                <a:ea typeface="Verdana"/>
                <a:cs typeface="+mn-cs"/>
              </a:rPr>
              <a:t>4. Budget </a:t>
            </a:r>
            <a:r>
              <a:rPr lang="en-US" sz="2400" b="1">
                <a:solidFill>
                  <a:srgbClr val="147823"/>
                </a:solidFill>
                <a:latin typeface="Verdana"/>
                <a:ea typeface="Verdana"/>
              </a:rPr>
              <a:t>Details – Completing the SF424cbw </a:t>
            </a:r>
            <a:endParaRPr lang="en-US" sz="2400">
              <a:solidFill>
                <a:srgbClr val="000000"/>
              </a:solidFill>
              <a:latin typeface="Verdana"/>
              <a:ea typeface="Verdana"/>
            </a:endParaRPr>
          </a:p>
          <a:p>
            <a:pPr marL="457200" indent="-457200" defTabSz="914400">
              <a:lnSpc>
                <a:spcPct val="120000"/>
              </a:lnSpc>
              <a:buFont typeface="Arial,Sans-Serif"/>
              <a:buChar char="•"/>
              <a:defRPr/>
            </a:pPr>
            <a:r>
              <a:rPr lang="en-US" sz="2000">
                <a:solidFill>
                  <a:srgbClr val="147823"/>
                </a:solidFill>
                <a:latin typeface="Verdana"/>
                <a:ea typeface="Verdana"/>
              </a:rPr>
              <a:t>Important Costs to Include</a:t>
            </a:r>
            <a:endParaRPr lang="en-US" sz="2000" b="1">
              <a:solidFill>
                <a:srgbClr val="147823"/>
              </a:solidFill>
              <a:latin typeface="Verdana"/>
              <a:ea typeface="Verdana"/>
            </a:endParaRPr>
          </a:p>
          <a:p>
            <a:pPr defTabSz="914400">
              <a:lnSpc>
                <a:spcPct val="120000"/>
              </a:lnSpc>
            </a:pPr>
            <a:r>
              <a:rPr lang="en-US" sz="2400" b="1">
                <a:solidFill>
                  <a:srgbClr val="147823"/>
                </a:solidFill>
                <a:latin typeface="Verdana"/>
                <a:ea typeface="Verdana"/>
              </a:rPr>
              <a:t>5. Finalizing GMS budget information</a:t>
            </a:r>
          </a:p>
          <a:p>
            <a:pPr marL="457200" indent="-457200" defTabSz="914400">
              <a:lnSpc>
                <a:spcPct val="120000"/>
              </a:lnSpc>
              <a:buFont typeface="Arial" panose="020B0604020202020204" pitchFamily="34" charset="0"/>
              <a:buChar char="•"/>
            </a:pPr>
            <a:r>
              <a:rPr lang="en-US" sz="2000">
                <a:solidFill>
                  <a:srgbClr val="147823"/>
                </a:solidFill>
                <a:latin typeface="Verdana"/>
                <a:ea typeface="Verdana"/>
              </a:rPr>
              <a:t>Budget Categories/Periods Table</a:t>
            </a:r>
          </a:p>
          <a:p>
            <a:pPr marL="457200" indent="-457200" defTabSz="914400">
              <a:lnSpc>
                <a:spcPct val="120000"/>
              </a:lnSpc>
              <a:buFont typeface="Arial" panose="020B0604020202020204" pitchFamily="34" charset="0"/>
              <a:buChar char="•"/>
            </a:pPr>
            <a:r>
              <a:rPr lang="en-US" sz="2000">
                <a:solidFill>
                  <a:srgbClr val="147823"/>
                </a:solidFill>
                <a:latin typeface="Verdana"/>
                <a:ea typeface="Verdana"/>
              </a:rPr>
              <a:t>Budget Narrative</a:t>
            </a:r>
          </a:p>
          <a:p>
            <a:pPr marL="457200" indent="-457200" defTabSz="914400">
              <a:lnSpc>
                <a:spcPct val="120000"/>
              </a:lnSpc>
              <a:buFont typeface="Arial" panose="020B0604020202020204" pitchFamily="34" charset="0"/>
              <a:buChar char="•"/>
            </a:pPr>
            <a:r>
              <a:rPr lang="en-US" sz="2000">
                <a:solidFill>
                  <a:srgbClr val="147823"/>
                </a:solidFill>
                <a:latin typeface="Verdana"/>
                <a:ea typeface="Verdana"/>
              </a:rPr>
              <a:t>Funding Sources and Commitments Table</a:t>
            </a:r>
            <a:endParaRPr lang="en-US" sz="2000" b="1">
              <a:solidFill>
                <a:srgbClr val="147823"/>
              </a:solidFill>
              <a:latin typeface="Verdana"/>
              <a:ea typeface="Verdana"/>
            </a:endParaRPr>
          </a:p>
          <a:p>
            <a:pPr defTabSz="914400">
              <a:lnSpc>
                <a:spcPct val="120000"/>
              </a:lnSpc>
            </a:pPr>
            <a:r>
              <a:rPr lang="en-US" sz="2400" b="1">
                <a:solidFill>
                  <a:srgbClr val="147823"/>
                </a:solidFill>
                <a:latin typeface="Verdana"/>
                <a:ea typeface="Verdana"/>
              </a:rPr>
              <a:t>6. Common Budget Errors</a:t>
            </a:r>
          </a:p>
          <a:p>
            <a:pPr defTabSz="914400">
              <a:lnSpc>
                <a:spcPct val="120000"/>
              </a:lnSpc>
              <a:defRPr/>
            </a:pPr>
            <a:r>
              <a:rPr lang="en-US" sz="2400" b="1">
                <a:solidFill>
                  <a:srgbClr val="147823"/>
                </a:solidFill>
                <a:latin typeface="Verdana"/>
                <a:ea typeface="Verdana"/>
              </a:rPr>
              <a:t>7. SF-424</a:t>
            </a:r>
            <a:r>
              <a:rPr kumimoji="0" lang="en-US" sz="2400" b="1" i="0" u="none" strike="noStrike" kern="1200" cap="none" spc="0" normalizeH="0" baseline="0" noProof="0">
                <a:ln>
                  <a:noFill/>
                </a:ln>
                <a:solidFill>
                  <a:srgbClr val="147823"/>
                </a:solidFill>
                <a:effectLst/>
                <a:uLnTx/>
                <a:uFillTx/>
                <a:latin typeface="Verdana"/>
                <a:ea typeface="Verdana"/>
                <a:cs typeface="+mn-cs"/>
              </a:rPr>
              <a:t> Application for Federal Assistance</a:t>
            </a:r>
            <a:endParaRPr lang="en-US" sz="2400" b="1" i="0" u="none" strike="noStrike" kern="1200" cap="none" spc="0" normalizeH="0" baseline="0" noProof="0">
              <a:ln>
                <a:noFill/>
              </a:ln>
              <a:solidFill>
                <a:srgbClr val="147823"/>
              </a:solidFill>
              <a:effectLst/>
              <a:uLnTx/>
              <a:uFillTx/>
              <a:latin typeface="Verdana"/>
              <a:ea typeface="Verdana"/>
            </a:endParaRPr>
          </a:p>
        </p:txBody>
      </p:sp>
    </p:spTree>
    <p:extLst>
      <p:ext uri="{BB962C8B-B14F-4D97-AF65-F5344CB8AC3E}">
        <p14:creationId xmlns:p14="http://schemas.microsoft.com/office/powerpoint/2010/main" val="31122031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B3AF801-4A3C-4877-945E-FF86030D2349}"/>
              </a:ext>
            </a:extLst>
          </p:cNvPr>
          <p:cNvGrpSpPr>
            <a:grpSpLocks/>
          </p:cNvGrpSpPr>
          <p:nvPr/>
        </p:nvGrpSpPr>
        <p:grpSpPr bwMode="auto">
          <a:xfrm>
            <a:off x="-1" y="0"/>
            <a:ext cx="12192000" cy="1340919"/>
            <a:chOff x="0" y="-39"/>
            <a:chExt cx="12240" cy="1880"/>
          </a:xfrm>
        </p:grpSpPr>
        <p:sp>
          <p:nvSpPr>
            <p:cNvPr id="5" name="AutoShape 10">
              <a:extLst>
                <a:ext uri="{FF2B5EF4-FFF2-40B4-BE49-F238E27FC236}">
                  <a16:creationId xmlns:a16="http://schemas.microsoft.com/office/drawing/2014/main" id="{F59D35A9-79E0-4FBE-A222-D63D5897D380}"/>
                </a:ext>
              </a:extLst>
            </p:cNvPr>
            <p:cNvSpPr>
              <a:spLocks/>
            </p:cNvSpPr>
            <p:nvPr/>
          </p:nvSpPr>
          <p:spPr bwMode="auto">
            <a:xfrm>
              <a:off x="0" y="5"/>
              <a:ext cx="12240" cy="1836"/>
            </a:xfrm>
            <a:custGeom>
              <a:avLst/>
              <a:gdLst>
                <a:gd name="T0" fmla="*/ 12240 w 12240"/>
                <a:gd name="T1" fmla="+- 0 5 5"/>
                <a:gd name="T2" fmla="*/ 5 h 1836"/>
                <a:gd name="T3" fmla="*/ 0 w 12240"/>
                <a:gd name="T4" fmla="+- 0 5 5"/>
                <a:gd name="T5" fmla="*/ 5 h 1836"/>
                <a:gd name="T6" fmla="*/ 0 w 12240"/>
                <a:gd name="T7" fmla="+- 0 1603 5"/>
                <a:gd name="T8" fmla="*/ 1603 h 1836"/>
                <a:gd name="T9" fmla="*/ 18 w 12240"/>
                <a:gd name="T10" fmla="+- 0 1607 5"/>
                <a:gd name="T11" fmla="*/ 1607 h 1836"/>
                <a:gd name="T12" fmla="*/ 152 w 12240"/>
                <a:gd name="T13" fmla="+- 0 1636 5"/>
                <a:gd name="T14" fmla="*/ 1636 h 1836"/>
                <a:gd name="T15" fmla="*/ 288 w 12240"/>
                <a:gd name="T16" fmla="+- 0 1663 5"/>
                <a:gd name="T17" fmla="*/ 1663 h 1836"/>
                <a:gd name="T18" fmla="*/ 427 w 12240"/>
                <a:gd name="T19" fmla="+- 0 1687 5"/>
                <a:gd name="T20" fmla="*/ 1687 h 1836"/>
                <a:gd name="T21" fmla="*/ 567 w 12240"/>
                <a:gd name="T22" fmla="+- 0 1710 5"/>
                <a:gd name="T23" fmla="*/ 1710 h 1836"/>
                <a:gd name="T24" fmla="*/ 709 w 12240"/>
                <a:gd name="T25" fmla="+- 0 1730 5"/>
                <a:gd name="T26" fmla="*/ 1730 h 1836"/>
                <a:gd name="T27" fmla="*/ 853 w 12240"/>
                <a:gd name="T28" fmla="+- 0 1749 5"/>
                <a:gd name="T29" fmla="*/ 1749 h 1836"/>
                <a:gd name="T30" fmla="*/ 998 w 12240"/>
                <a:gd name="T31" fmla="+- 0 1766 5"/>
                <a:gd name="T32" fmla="*/ 1766 h 1836"/>
                <a:gd name="T33" fmla="*/ 1220 w 12240"/>
                <a:gd name="T34" fmla="+- 0 1787 5"/>
                <a:gd name="T35" fmla="*/ 1787 h 1836"/>
                <a:gd name="T36" fmla="*/ 1445 w 12240"/>
                <a:gd name="T37" fmla="+- 0 1805 5"/>
                <a:gd name="T38" fmla="*/ 1805 h 1836"/>
                <a:gd name="T39" fmla="*/ 1674 w 12240"/>
                <a:gd name="T40" fmla="+- 0 1819 5"/>
                <a:gd name="T41" fmla="*/ 1819 h 1836"/>
                <a:gd name="T42" fmla="*/ 1906 w 12240"/>
                <a:gd name="T43" fmla="+- 0 1830 5"/>
                <a:gd name="T44" fmla="*/ 1830 h 1836"/>
                <a:gd name="T45" fmla="*/ 2220 w 12240"/>
                <a:gd name="T46" fmla="+- 0 1838 5"/>
                <a:gd name="T47" fmla="*/ 1838 h 1836"/>
                <a:gd name="T48" fmla="*/ 2538 w 12240"/>
                <a:gd name="T49" fmla="+- 0 1841 5"/>
                <a:gd name="T50" fmla="*/ 1841 h 1836"/>
                <a:gd name="T51" fmla="*/ 2943 w 12240"/>
                <a:gd name="T52" fmla="+- 0 1836 5"/>
                <a:gd name="T53" fmla="*/ 1836 h 1836"/>
                <a:gd name="T54" fmla="*/ 3354 w 12240"/>
                <a:gd name="T55" fmla="+- 0 1824 5"/>
                <a:gd name="T56" fmla="*/ 1824 h 1836"/>
                <a:gd name="T57" fmla="*/ 3854 w 12240"/>
                <a:gd name="T58" fmla="+- 0 1801 5"/>
                <a:gd name="T59" fmla="*/ 1801 h 1836"/>
                <a:gd name="T60" fmla="*/ 4530 w 12240"/>
                <a:gd name="T61" fmla="+- 0 1756 5"/>
                <a:gd name="T62" fmla="*/ 1756 h 1836"/>
                <a:gd name="T63" fmla="*/ 5470 w 12240"/>
                <a:gd name="T64" fmla="+- 0 1675 5"/>
                <a:gd name="T65" fmla="*/ 1675 h 1836"/>
                <a:gd name="T66" fmla="*/ 9340 w 12240"/>
                <a:gd name="T67" fmla="+- 0 1260 5"/>
                <a:gd name="T68" fmla="*/ 1260 h 1836"/>
                <a:gd name="T69" fmla="*/ 10048 w 12240"/>
                <a:gd name="T70" fmla="+- 0 1197 5"/>
                <a:gd name="T71" fmla="*/ 1197 h 1836"/>
                <a:gd name="T72" fmla="*/ 10579 w 12240"/>
                <a:gd name="T73" fmla="+- 0 1159 5"/>
                <a:gd name="T74" fmla="*/ 1159 h 1836"/>
                <a:gd name="T75" fmla="*/ 10946 w 12240"/>
                <a:gd name="T76" fmla="+- 0 1139 5"/>
                <a:gd name="T77" fmla="*/ 1139 h 1836"/>
                <a:gd name="T78" fmla="*/ 11302 w 12240"/>
                <a:gd name="T79" fmla="+- 0 1125 5"/>
                <a:gd name="T80" fmla="*/ 1125 h 1836"/>
                <a:gd name="T81" fmla="*/ 11579 w 12240"/>
                <a:gd name="T82" fmla="+- 0 1120 5"/>
                <a:gd name="T83" fmla="*/ 1120 h 1836"/>
                <a:gd name="T84" fmla="*/ 12240 w 12240"/>
                <a:gd name="T85" fmla="+- 0 1120 5"/>
                <a:gd name="T86" fmla="*/ 1120 h 1836"/>
                <a:gd name="T87" fmla="*/ 12240 w 12240"/>
                <a:gd name="T88" fmla="+- 0 5 5"/>
                <a:gd name="T89" fmla="*/ 5 h 1836"/>
                <a:gd name="T90" fmla="*/ 12240 w 12240"/>
                <a:gd name="T91" fmla="+- 0 1120 5"/>
                <a:gd name="T92" fmla="*/ 1120 h 1836"/>
                <a:gd name="T93" fmla="*/ 11714 w 12240"/>
                <a:gd name="T94" fmla="+- 0 1120 5"/>
                <a:gd name="T95" fmla="*/ 1120 h 1836"/>
                <a:gd name="T96" fmla="*/ 11847 w 12240"/>
                <a:gd name="T97" fmla="+- 0 1120 5"/>
                <a:gd name="T98" fmla="*/ 1120 h 1836"/>
                <a:gd name="T99" fmla="*/ 12043 w 12240"/>
                <a:gd name="T100" fmla="+- 0 1124 5"/>
                <a:gd name="T101" fmla="*/ 1124 h 1836"/>
                <a:gd name="T102" fmla="*/ 12240 w 12240"/>
                <a:gd name="T103" fmla="+- 0 1131 5"/>
                <a:gd name="T104" fmla="*/ 1131 h 1836"/>
                <a:gd name="T105" fmla="*/ 12240 w 12240"/>
                <a:gd name="T106" fmla="+- 0 1120 5"/>
                <a:gd name="T107" fmla="*/ 1120 h 1836"/>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Lst>
              <a:rect l="0" t="0" r="r" b="b"/>
              <a:pathLst>
                <a:path w="12240" h="1836">
                  <a:moveTo>
                    <a:pt x="12240" y="0"/>
                  </a:moveTo>
                  <a:lnTo>
                    <a:pt x="0" y="0"/>
                  </a:lnTo>
                  <a:lnTo>
                    <a:pt x="0" y="1598"/>
                  </a:lnTo>
                  <a:lnTo>
                    <a:pt x="18" y="1602"/>
                  </a:lnTo>
                  <a:lnTo>
                    <a:pt x="152" y="1631"/>
                  </a:lnTo>
                  <a:lnTo>
                    <a:pt x="288" y="1658"/>
                  </a:lnTo>
                  <a:lnTo>
                    <a:pt x="427" y="1682"/>
                  </a:lnTo>
                  <a:lnTo>
                    <a:pt x="567" y="1705"/>
                  </a:lnTo>
                  <a:lnTo>
                    <a:pt x="709" y="1725"/>
                  </a:lnTo>
                  <a:lnTo>
                    <a:pt x="853" y="1744"/>
                  </a:lnTo>
                  <a:lnTo>
                    <a:pt x="998" y="1761"/>
                  </a:lnTo>
                  <a:lnTo>
                    <a:pt x="1220" y="1782"/>
                  </a:lnTo>
                  <a:lnTo>
                    <a:pt x="1445" y="1800"/>
                  </a:lnTo>
                  <a:lnTo>
                    <a:pt x="1674" y="1814"/>
                  </a:lnTo>
                  <a:lnTo>
                    <a:pt x="1906" y="1825"/>
                  </a:lnTo>
                  <a:lnTo>
                    <a:pt x="2220" y="1833"/>
                  </a:lnTo>
                  <a:lnTo>
                    <a:pt x="2538" y="1836"/>
                  </a:lnTo>
                  <a:lnTo>
                    <a:pt x="2943" y="1831"/>
                  </a:lnTo>
                  <a:lnTo>
                    <a:pt x="3354" y="1819"/>
                  </a:lnTo>
                  <a:lnTo>
                    <a:pt x="3854" y="1796"/>
                  </a:lnTo>
                  <a:lnTo>
                    <a:pt x="4530" y="1751"/>
                  </a:lnTo>
                  <a:lnTo>
                    <a:pt x="5470" y="1670"/>
                  </a:lnTo>
                  <a:lnTo>
                    <a:pt x="9340" y="1255"/>
                  </a:lnTo>
                  <a:lnTo>
                    <a:pt x="10048" y="1192"/>
                  </a:lnTo>
                  <a:lnTo>
                    <a:pt x="10579" y="1154"/>
                  </a:lnTo>
                  <a:lnTo>
                    <a:pt x="10946" y="1134"/>
                  </a:lnTo>
                  <a:lnTo>
                    <a:pt x="11302" y="1120"/>
                  </a:lnTo>
                  <a:lnTo>
                    <a:pt x="11579" y="1115"/>
                  </a:lnTo>
                  <a:lnTo>
                    <a:pt x="12240" y="1115"/>
                  </a:lnTo>
                  <a:lnTo>
                    <a:pt x="12240" y="0"/>
                  </a:lnTo>
                  <a:close/>
                  <a:moveTo>
                    <a:pt x="12240" y="1115"/>
                  </a:moveTo>
                  <a:lnTo>
                    <a:pt x="11714" y="1115"/>
                  </a:lnTo>
                  <a:lnTo>
                    <a:pt x="11847" y="1115"/>
                  </a:lnTo>
                  <a:lnTo>
                    <a:pt x="12043" y="1119"/>
                  </a:lnTo>
                  <a:lnTo>
                    <a:pt x="12240" y="1126"/>
                  </a:lnTo>
                  <a:lnTo>
                    <a:pt x="12240" y="1115"/>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 name="AutoShape 9">
              <a:extLst>
                <a:ext uri="{FF2B5EF4-FFF2-40B4-BE49-F238E27FC236}">
                  <a16:creationId xmlns:a16="http://schemas.microsoft.com/office/drawing/2014/main" id="{BD70B397-4ED2-4EA6-8E47-BDB427F06E6F}"/>
                </a:ext>
              </a:extLst>
            </p:cNvPr>
            <p:cNvSpPr>
              <a:spLocks/>
            </p:cNvSpPr>
            <p:nvPr/>
          </p:nvSpPr>
          <p:spPr bwMode="auto">
            <a:xfrm>
              <a:off x="0" y="-39"/>
              <a:ext cx="12240" cy="1722"/>
            </a:xfrm>
            <a:custGeom>
              <a:avLst/>
              <a:gdLst>
                <a:gd name="T0" fmla="*/ 12240 w 12240"/>
                <a:gd name="T1" fmla="*/ 0 h 1683"/>
                <a:gd name="T2" fmla="*/ 0 w 12240"/>
                <a:gd name="T3" fmla="*/ 0 h 1683"/>
                <a:gd name="T4" fmla="*/ 0 w 12240"/>
                <a:gd name="T5" fmla="*/ 1445 h 1683"/>
                <a:gd name="T6" fmla="*/ 18 w 12240"/>
                <a:gd name="T7" fmla="*/ 1449 h 1683"/>
                <a:gd name="T8" fmla="*/ 152 w 12240"/>
                <a:gd name="T9" fmla="*/ 1478 h 1683"/>
                <a:gd name="T10" fmla="*/ 288 w 12240"/>
                <a:gd name="T11" fmla="*/ 1505 h 1683"/>
                <a:gd name="T12" fmla="*/ 427 w 12240"/>
                <a:gd name="T13" fmla="*/ 1529 h 1683"/>
                <a:gd name="T14" fmla="*/ 567 w 12240"/>
                <a:gd name="T15" fmla="*/ 1552 h 1683"/>
                <a:gd name="T16" fmla="*/ 709 w 12240"/>
                <a:gd name="T17" fmla="*/ 1572 h 1683"/>
                <a:gd name="T18" fmla="*/ 853 w 12240"/>
                <a:gd name="T19" fmla="*/ 1591 h 1683"/>
                <a:gd name="T20" fmla="*/ 998 w 12240"/>
                <a:gd name="T21" fmla="*/ 1608 h 1683"/>
                <a:gd name="T22" fmla="*/ 1220 w 12240"/>
                <a:gd name="T23" fmla="*/ 1630 h 1683"/>
                <a:gd name="T24" fmla="*/ 1445 w 12240"/>
                <a:gd name="T25" fmla="*/ 1647 h 1683"/>
                <a:gd name="T26" fmla="*/ 1674 w 12240"/>
                <a:gd name="T27" fmla="*/ 1661 h 1683"/>
                <a:gd name="T28" fmla="*/ 1906 w 12240"/>
                <a:gd name="T29" fmla="*/ 1672 h 1683"/>
                <a:gd name="T30" fmla="*/ 2220 w 12240"/>
                <a:gd name="T31" fmla="*/ 1680 h 1683"/>
                <a:gd name="T32" fmla="*/ 2538 w 12240"/>
                <a:gd name="T33" fmla="*/ 1683 h 1683"/>
                <a:gd name="T34" fmla="*/ 2943 w 12240"/>
                <a:gd name="T35" fmla="*/ 1678 h 1683"/>
                <a:gd name="T36" fmla="*/ 3354 w 12240"/>
                <a:gd name="T37" fmla="*/ 1667 h 1683"/>
                <a:gd name="T38" fmla="*/ 3854 w 12240"/>
                <a:gd name="T39" fmla="*/ 1643 h 1683"/>
                <a:gd name="T40" fmla="*/ 4530 w 12240"/>
                <a:gd name="T41" fmla="*/ 1598 h 1683"/>
                <a:gd name="T42" fmla="*/ 5470 w 12240"/>
                <a:gd name="T43" fmla="*/ 1517 h 1683"/>
                <a:gd name="T44" fmla="*/ 9340 w 12240"/>
                <a:gd name="T45" fmla="*/ 1102 h 1683"/>
                <a:gd name="T46" fmla="*/ 10048 w 12240"/>
                <a:gd name="T47" fmla="*/ 1039 h 1683"/>
                <a:gd name="T48" fmla="*/ 10579 w 12240"/>
                <a:gd name="T49" fmla="*/ 1001 h 1683"/>
                <a:gd name="T50" fmla="*/ 10946 w 12240"/>
                <a:gd name="T51" fmla="*/ 981 h 1683"/>
                <a:gd name="T52" fmla="*/ 11302 w 12240"/>
                <a:gd name="T53" fmla="*/ 968 h 1683"/>
                <a:gd name="T54" fmla="*/ 11579 w 12240"/>
                <a:gd name="T55" fmla="*/ 962 h 1683"/>
                <a:gd name="T56" fmla="*/ 12240 w 12240"/>
                <a:gd name="T57" fmla="*/ 962 h 1683"/>
                <a:gd name="T58" fmla="*/ 12240 w 12240"/>
                <a:gd name="T59" fmla="*/ 0 h 1683"/>
                <a:gd name="T60" fmla="*/ 12240 w 12240"/>
                <a:gd name="T61" fmla="*/ 962 h 1683"/>
                <a:gd name="T62" fmla="*/ 11714 w 12240"/>
                <a:gd name="T63" fmla="*/ 962 h 1683"/>
                <a:gd name="T64" fmla="*/ 11847 w 12240"/>
                <a:gd name="T65" fmla="*/ 962 h 1683"/>
                <a:gd name="T66" fmla="*/ 12043 w 12240"/>
                <a:gd name="T67" fmla="*/ 966 h 1683"/>
                <a:gd name="T68" fmla="*/ 12240 w 12240"/>
                <a:gd name="T69" fmla="*/ 973 h 1683"/>
                <a:gd name="T70" fmla="*/ 12240 w 12240"/>
                <a:gd name="T71" fmla="*/ 962 h 1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40" h="1683">
                  <a:moveTo>
                    <a:pt x="12240" y="0"/>
                  </a:moveTo>
                  <a:lnTo>
                    <a:pt x="0" y="0"/>
                  </a:lnTo>
                  <a:lnTo>
                    <a:pt x="0" y="1445"/>
                  </a:lnTo>
                  <a:lnTo>
                    <a:pt x="18" y="1449"/>
                  </a:lnTo>
                  <a:lnTo>
                    <a:pt x="152" y="1478"/>
                  </a:lnTo>
                  <a:lnTo>
                    <a:pt x="288" y="1505"/>
                  </a:lnTo>
                  <a:lnTo>
                    <a:pt x="427" y="1529"/>
                  </a:lnTo>
                  <a:lnTo>
                    <a:pt x="567" y="1552"/>
                  </a:lnTo>
                  <a:lnTo>
                    <a:pt x="709" y="1572"/>
                  </a:lnTo>
                  <a:lnTo>
                    <a:pt x="853" y="1591"/>
                  </a:lnTo>
                  <a:lnTo>
                    <a:pt x="998" y="1608"/>
                  </a:lnTo>
                  <a:lnTo>
                    <a:pt x="1220" y="1630"/>
                  </a:lnTo>
                  <a:lnTo>
                    <a:pt x="1445" y="1647"/>
                  </a:lnTo>
                  <a:lnTo>
                    <a:pt x="1674" y="1661"/>
                  </a:lnTo>
                  <a:lnTo>
                    <a:pt x="1906" y="1672"/>
                  </a:lnTo>
                  <a:lnTo>
                    <a:pt x="2220" y="1680"/>
                  </a:lnTo>
                  <a:lnTo>
                    <a:pt x="2538" y="1683"/>
                  </a:lnTo>
                  <a:lnTo>
                    <a:pt x="2943" y="1678"/>
                  </a:lnTo>
                  <a:lnTo>
                    <a:pt x="3354" y="1667"/>
                  </a:lnTo>
                  <a:lnTo>
                    <a:pt x="3854" y="1643"/>
                  </a:lnTo>
                  <a:lnTo>
                    <a:pt x="4530" y="1598"/>
                  </a:lnTo>
                  <a:lnTo>
                    <a:pt x="5470" y="1517"/>
                  </a:lnTo>
                  <a:lnTo>
                    <a:pt x="9340" y="1102"/>
                  </a:lnTo>
                  <a:lnTo>
                    <a:pt x="10048" y="1039"/>
                  </a:lnTo>
                  <a:lnTo>
                    <a:pt x="10579" y="1001"/>
                  </a:lnTo>
                  <a:lnTo>
                    <a:pt x="10946" y="981"/>
                  </a:lnTo>
                  <a:lnTo>
                    <a:pt x="11302" y="968"/>
                  </a:lnTo>
                  <a:lnTo>
                    <a:pt x="11579" y="962"/>
                  </a:lnTo>
                  <a:lnTo>
                    <a:pt x="12240" y="962"/>
                  </a:lnTo>
                  <a:lnTo>
                    <a:pt x="12240" y="0"/>
                  </a:lnTo>
                  <a:close/>
                  <a:moveTo>
                    <a:pt x="12240" y="962"/>
                  </a:moveTo>
                  <a:lnTo>
                    <a:pt x="11714" y="962"/>
                  </a:lnTo>
                  <a:lnTo>
                    <a:pt x="11847" y="962"/>
                  </a:lnTo>
                  <a:lnTo>
                    <a:pt x="12043" y="966"/>
                  </a:lnTo>
                  <a:lnTo>
                    <a:pt x="12240" y="973"/>
                  </a:lnTo>
                  <a:lnTo>
                    <a:pt x="12240" y="962"/>
                  </a:lnTo>
                  <a:close/>
                </a:path>
              </a:pathLst>
            </a:custGeom>
            <a:solidFill>
              <a:srgbClr val="0C683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 name="AutoShape 8">
              <a:extLst>
                <a:ext uri="{FF2B5EF4-FFF2-40B4-BE49-F238E27FC236}">
                  <a16:creationId xmlns:a16="http://schemas.microsoft.com/office/drawing/2014/main" id="{D500F6EB-0200-4B04-9D4E-BBE06C837661}"/>
                </a:ext>
              </a:extLst>
            </p:cNvPr>
            <p:cNvSpPr>
              <a:spLocks/>
            </p:cNvSpPr>
            <p:nvPr/>
          </p:nvSpPr>
          <p:spPr bwMode="auto">
            <a:xfrm>
              <a:off x="360" y="343"/>
              <a:ext cx="939" cy="939"/>
            </a:xfrm>
            <a:custGeom>
              <a:avLst/>
              <a:gdLst>
                <a:gd name="T0" fmla="+- 0 547 360"/>
                <a:gd name="T1" fmla="*/ T0 w 939"/>
                <a:gd name="T2" fmla="+- 0 1068 343"/>
                <a:gd name="T3" fmla="*/ 1068 h 939"/>
                <a:gd name="T4" fmla="+- 0 360 360"/>
                <a:gd name="T5" fmla="*/ T4 w 939"/>
                <a:gd name="T6" fmla="+- 0 800 343"/>
                <a:gd name="T7" fmla="*/ 800 h 939"/>
                <a:gd name="T8" fmla="+- 0 586 360"/>
                <a:gd name="T9" fmla="*/ T8 w 939"/>
                <a:gd name="T10" fmla="+- 0 1137 343"/>
                <a:gd name="T11" fmla="*/ 1137 h 939"/>
                <a:gd name="T12" fmla="+- 0 828 360"/>
                <a:gd name="T13" fmla="*/ T12 w 939"/>
                <a:gd name="T14" fmla="+- 0 520 343"/>
                <a:gd name="T15" fmla="*/ 520 h 939"/>
                <a:gd name="T16" fmla="+- 0 712 360"/>
                <a:gd name="T17" fmla="*/ T16 w 939"/>
                <a:gd name="T18" fmla="+- 0 400 343"/>
                <a:gd name="T19" fmla="*/ 400 h 939"/>
                <a:gd name="T20" fmla="+- 0 461 360"/>
                <a:gd name="T21" fmla="*/ T20 w 939"/>
                <a:gd name="T22" fmla="+- 0 634 343"/>
                <a:gd name="T23" fmla="*/ 634 h 939"/>
                <a:gd name="T24" fmla="+- 0 483 360"/>
                <a:gd name="T25" fmla="*/ T24 w 939"/>
                <a:gd name="T26" fmla="+- 0 645 343"/>
                <a:gd name="T27" fmla="*/ 645 h 939"/>
                <a:gd name="T28" fmla="+- 0 766 360"/>
                <a:gd name="T29" fmla="*/ T28 w 939"/>
                <a:gd name="T30" fmla="+- 0 434 343"/>
                <a:gd name="T31" fmla="*/ 434 h 939"/>
                <a:gd name="T32" fmla="+- 0 967 360"/>
                <a:gd name="T33" fmla="*/ T32 w 939"/>
                <a:gd name="T34" fmla="+- 0 695 343"/>
                <a:gd name="T35" fmla="*/ 695 h 939"/>
                <a:gd name="T36" fmla="+- 0 900 360"/>
                <a:gd name="T37" fmla="*/ T36 w 939"/>
                <a:gd name="T38" fmla="+- 0 720 343"/>
                <a:gd name="T39" fmla="*/ 720 h 939"/>
                <a:gd name="T40" fmla="+- 0 903 360"/>
                <a:gd name="T41" fmla="*/ T40 w 939"/>
                <a:gd name="T42" fmla="+- 0 618 343"/>
                <a:gd name="T43" fmla="*/ 618 h 939"/>
                <a:gd name="T44" fmla="+- 0 872 360"/>
                <a:gd name="T45" fmla="*/ T44 w 939"/>
                <a:gd name="T46" fmla="+- 0 613 343"/>
                <a:gd name="T47" fmla="*/ 613 h 939"/>
                <a:gd name="T48" fmla="+- 0 865 360"/>
                <a:gd name="T49" fmla="*/ T48 w 939"/>
                <a:gd name="T50" fmla="+- 0 577 343"/>
                <a:gd name="T51" fmla="*/ 577 h 939"/>
                <a:gd name="T52" fmla="+- 0 839 360"/>
                <a:gd name="T53" fmla="*/ T52 w 939"/>
                <a:gd name="T54" fmla="+- 0 559 343"/>
                <a:gd name="T55" fmla="*/ 559 h 939"/>
                <a:gd name="T56" fmla="+- 0 822 360"/>
                <a:gd name="T57" fmla="*/ T56 w 939"/>
                <a:gd name="T58" fmla="+- 0 545 343"/>
                <a:gd name="T59" fmla="*/ 545 h 939"/>
                <a:gd name="T60" fmla="+- 0 795 360"/>
                <a:gd name="T61" fmla="*/ T60 w 939"/>
                <a:gd name="T62" fmla="+- 0 579 343"/>
                <a:gd name="T63" fmla="*/ 579 h 939"/>
                <a:gd name="T64" fmla="+- 0 751 360"/>
                <a:gd name="T65" fmla="*/ T64 w 939"/>
                <a:gd name="T66" fmla="+- 0 611 343"/>
                <a:gd name="T67" fmla="*/ 611 h 939"/>
                <a:gd name="T68" fmla="+- 0 756 360"/>
                <a:gd name="T69" fmla="*/ T68 w 939"/>
                <a:gd name="T70" fmla="+- 0 722 343"/>
                <a:gd name="T71" fmla="*/ 722 h 939"/>
                <a:gd name="T72" fmla="+- 0 706 360"/>
                <a:gd name="T73" fmla="*/ T72 w 939"/>
                <a:gd name="T74" fmla="+- 0 695 343"/>
                <a:gd name="T75" fmla="*/ 695 h 939"/>
                <a:gd name="T76" fmla="+- 0 645 360"/>
                <a:gd name="T77" fmla="*/ T76 w 939"/>
                <a:gd name="T78" fmla="+- 0 707 343"/>
                <a:gd name="T79" fmla="*/ 707 h 939"/>
                <a:gd name="T80" fmla="+- 0 672 360"/>
                <a:gd name="T81" fmla="*/ T80 w 939"/>
                <a:gd name="T82" fmla="+- 0 787 343"/>
                <a:gd name="T83" fmla="*/ 787 h 939"/>
                <a:gd name="T84" fmla="+- 0 666 360"/>
                <a:gd name="T85" fmla="*/ T84 w 939"/>
                <a:gd name="T86" fmla="+- 0 826 343"/>
                <a:gd name="T87" fmla="*/ 826 h 939"/>
                <a:gd name="T88" fmla="+- 0 732 360"/>
                <a:gd name="T89" fmla="*/ T88 w 939"/>
                <a:gd name="T90" fmla="+- 0 874 343"/>
                <a:gd name="T91" fmla="*/ 874 h 939"/>
                <a:gd name="T92" fmla="+- 0 733 360"/>
                <a:gd name="T93" fmla="*/ T92 w 939"/>
                <a:gd name="T94" fmla="+- 0 909 343"/>
                <a:gd name="T95" fmla="*/ 909 h 939"/>
                <a:gd name="T96" fmla="+- 0 804 360"/>
                <a:gd name="T97" fmla="*/ T96 w 939"/>
                <a:gd name="T98" fmla="+- 0 897 343"/>
                <a:gd name="T99" fmla="*/ 897 h 939"/>
                <a:gd name="T100" fmla="+- 0 821 360"/>
                <a:gd name="T101" fmla="*/ T100 w 939"/>
                <a:gd name="T102" fmla="+- 0 895 343"/>
                <a:gd name="T103" fmla="*/ 895 h 939"/>
                <a:gd name="T104" fmla="+- 0 838 360"/>
                <a:gd name="T105" fmla="*/ T104 w 939"/>
                <a:gd name="T106" fmla="+- 0 977 343"/>
                <a:gd name="T107" fmla="*/ 977 h 939"/>
                <a:gd name="T108" fmla="+- 0 837 360"/>
                <a:gd name="T109" fmla="*/ T108 w 939"/>
                <a:gd name="T110" fmla="+- 0 877 343"/>
                <a:gd name="T111" fmla="*/ 877 h 939"/>
                <a:gd name="T112" fmla="+- 0 867 360"/>
                <a:gd name="T113" fmla="*/ T112 w 939"/>
                <a:gd name="T114" fmla="+- 0 895 343"/>
                <a:gd name="T115" fmla="*/ 895 h 939"/>
                <a:gd name="T116" fmla="+- 0 949 360"/>
                <a:gd name="T117" fmla="*/ T116 w 939"/>
                <a:gd name="T118" fmla="+- 0 908 343"/>
                <a:gd name="T119" fmla="*/ 908 h 939"/>
                <a:gd name="T120" fmla="+- 0 923 360"/>
                <a:gd name="T121" fmla="*/ T120 w 939"/>
                <a:gd name="T122" fmla="+- 0 872 343"/>
                <a:gd name="T123" fmla="*/ 872 h 939"/>
                <a:gd name="T124" fmla="+- 0 990 360"/>
                <a:gd name="T125" fmla="*/ T124 w 939"/>
                <a:gd name="T126" fmla="+- 0 824 343"/>
                <a:gd name="T127" fmla="*/ 824 h 939"/>
                <a:gd name="T128" fmla="+- 0 983 360"/>
                <a:gd name="T129" fmla="*/ T128 w 939"/>
                <a:gd name="T130" fmla="+- 0 784 343"/>
                <a:gd name="T131" fmla="*/ 784 h 939"/>
                <a:gd name="T132" fmla="+- 0 1005 360"/>
                <a:gd name="T133" fmla="*/ T132 w 939"/>
                <a:gd name="T134" fmla="+- 0 730 343"/>
                <a:gd name="T135" fmla="*/ 730 h 939"/>
                <a:gd name="T136" fmla="+- 0 1030 360"/>
                <a:gd name="T137" fmla="*/ T136 w 939"/>
                <a:gd name="T138" fmla="+- 0 668 343"/>
                <a:gd name="T139" fmla="*/ 668 h 939"/>
                <a:gd name="T140" fmla="+- 0 1152 360"/>
                <a:gd name="T141" fmla="*/ T140 w 939"/>
                <a:gd name="T142" fmla="+- 0 888 343"/>
                <a:gd name="T143" fmla="*/ 888 h 939"/>
                <a:gd name="T144" fmla="+- 0 906 360"/>
                <a:gd name="T145" fmla="*/ T144 w 939"/>
                <a:gd name="T146" fmla="+- 0 1135 343"/>
                <a:gd name="T147" fmla="*/ 1135 h 939"/>
                <a:gd name="T148" fmla="+- 0 572 360"/>
                <a:gd name="T149" fmla="*/ T148 w 939"/>
                <a:gd name="T150" fmla="+- 0 1019 343"/>
                <a:gd name="T151" fmla="*/ 1019 h 939"/>
                <a:gd name="T152" fmla="+- 0 533 360"/>
                <a:gd name="T153" fmla="*/ T152 w 939"/>
                <a:gd name="T154" fmla="+- 0 667 343"/>
                <a:gd name="T155" fmla="*/ 667 h 939"/>
                <a:gd name="T156" fmla="+- 0 830 360"/>
                <a:gd name="T157" fmla="*/ T156 w 939"/>
                <a:gd name="T158" fmla="+- 0 482 343"/>
                <a:gd name="T159" fmla="*/ 482 h 939"/>
                <a:gd name="T160" fmla="+- 0 1127 360"/>
                <a:gd name="T161" fmla="*/ T160 w 939"/>
                <a:gd name="T162" fmla="+- 0 667 343"/>
                <a:gd name="T163" fmla="*/ 667 h 939"/>
                <a:gd name="T164" fmla="+- 0 1127 360"/>
                <a:gd name="T165" fmla="*/ T164 w 939"/>
                <a:gd name="T166" fmla="+- 0 612 343"/>
                <a:gd name="T167" fmla="*/ 612 h 939"/>
                <a:gd name="T168" fmla="+- 0 902 360"/>
                <a:gd name="T169" fmla="*/ T168 w 939"/>
                <a:gd name="T170" fmla="+- 0 462 343"/>
                <a:gd name="T171" fmla="*/ 462 h 939"/>
                <a:gd name="T172" fmla="+- 0 576 360"/>
                <a:gd name="T173" fmla="*/ T172 w 939"/>
                <a:gd name="T174" fmla="+- 0 559 343"/>
                <a:gd name="T175" fmla="*/ 559 h 939"/>
                <a:gd name="T176" fmla="+- 0 479 360"/>
                <a:gd name="T177" fmla="*/ T176 w 939"/>
                <a:gd name="T178" fmla="+- 0 885 343"/>
                <a:gd name="T179" fmla="*/ 885 h 939"/>
                <a:gd name="T180" fmla="+- 0 690 360"/>
                <a:gd name="T181" fmla="*/ T180 w 939"/>
                <a:gd name="T182" fmla="+- 0 1143 343"/>
                <a:gd name="T183" fmla="*/ 1143 h 939"/>
                <a:gd name="T184" fmla="+- 0 969 360"/>
                <a:gd name="T185" fmla="*/ T184 w 939"/>
                <a:gd name="T186" fmla="+- 0 1143 343"/>
                <a:gd name="T187" fmla="*/ 1143 h 939"/>
                <a:gd name="T188" fmla="+- 0 1181 360"/>
                <a:gd name="T189" fmla="*/ T188 w 939"/>
                <a:gd name="T190" fmla="+- 0 885 343"/>
                <a:gd name="T191" fmla="*/ 885 h 939"/>
                <a:gd name="T192" fmla="+- 0 1176 360"/>
                <a:gd name="T193" fmla="*/ T192 w 939"/>
                <a:gd name="T194" fmla="+- 0 981 343"/>
                <a:gd name="T195" fmla="*/ 981 h 939"/>
                <a:gd name="T196" fmla="+- 0 893 360"/>
                <a:gd name="T197" fmla="*/ T196 w 939"/>
                <a:gd name="T198" fmla="+- 0 1192 343"/>
                <a:gd name="T199" fmla="*/ 1192 h 939"/>
                <a:gd name="T200" fmla="+- 0 1064 360"/>
                <a:gd name="T201" fmla="*/ T200 w 939"/>
                <a:gd name="T202" fmla="+- 0 1157 343"/>
                <a:gd name="T203" fmla="*/ 1157 h 939"/>
                <a:gd name="T204" fmla="+- 0 1245 360"/>
                <a:gd name="T205" fmla="*/ T204 w 939"/>
                <a:gd name="T206" fmla="+- 0 845 343"/>
                <a:gd name="T207" fmla="*/ 845 h 939"/>
                <a:gd name="T208" fmla="+- 0 1133 360"/>
                <a:gd name="T209" fmla="*/ T208 w 939"/>
                <a:gd name="T210" fmla="+- 0 539 343"/>
                <a:gd name="T211" fmla="*/ 539 h 939"/>
                <a:gd name="T212" fmla="+- 0 859 360"/>
                <a:gd name="T213" fmla="*/ T212 w 939"/>
                <a:gd name="T214" fmla="+- 0 428 343"/>
                <a:gd name="T215" fmla="*/ 428 h 939"/>
                <a:gd name="T216" fmla="+- 0 1157 360"/>
                <a:gd name="T217" fmla="*/ T216 w 939"/>
                <a:gd name="T218" fmla="+- 0 616 343"/>
                <a:gd name="T219" fmla="*/ 616 h 9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Lst>
              <a:rect l="0" t="0" r="r" b="b"/>
              <a:pathLst>
                <a:path w="939" h="939">
                  <a:moveTo>
                    <a:pt x="440" y="855"/>
                  </a:moveTo>
                  <a:lnTo>
                    <a:pt x="369" y="840"/>
                  </a:lnTo>
                  <a:lnTo>
                    <a:pt x="302" y="813"/>
                  </a:lnTo>
                  <a:lnTo>
                    <a:pt x="241" y="775"/>
                  </a:lnTo>
                  <a:lnTo>
                    <a:pt x="187" y="725"/>
                  </a:lnTo>
                  <a:lnTo>
                    <a:pt x="143" y="666"/>
                  </a:lnTo>
                  <a:lnTo>
                    <a:pt x="111" y="601"/>
                  </a:lnTo>
                  <a:lnTo>
                    <a:pt x="91" y="531"/>
                  </a:lnTo>
                  <a:lnTo>
                    <a:pt x="84" y="457"/>
                  </a:lnTo>
                  <a:lnTo>
                    <a:pt x="0" y="457"/>
                  </a:lnTo>
                  <a:lnTo>
                    <a:pt x="57" y="585"/>
                  </a:lnTo>
                  <a:lnTo>
                    <a:pt x="94" y="657"/>
                  </a:lnTo>
                  <a:lnTo>
                    <a:pt x="125" y="701"/>
                  </a:lnTo>
                  <a:lnTo>
                    <a:pt x="167" y="743"/>
                  </a:lnTo>
                  <a:lnTo>
                    <a:pt x="226" y="794"/>
                  </a:lnTo>
                  <a:lnTo>
                    <a:pt x="291" y="836"/>
                  </a:lnTo>
                  <a:lnTo>
                    <a:pt x="362" y="866"/>
                  </a:lnTo>
                  <a:lnTo>
                    <a:pt x="437" y="882"/>
                  </a:lnTo>
                  <a:lnTo>
                    <a:pt x="440" y="855"/>
                  </a:lnTo>
                  <a:moveTo>
                    <a:pt x="468" y="177"/>
                  </a:moveTo>
                  <a:lnTo>
                    <a:pt x="468" y="178"/>
                  </a:lnTo>
                  <a:lnTo>
                    <a:pt x="468" y="177"/>
                  </a:lnTo>
                  <a:moveTo>
                    <a:pt x="480" y="0"/>
                  </a:moveTo>
                  <a:lnTo>
                    <a:pt x="352" y="57"/>
                  </a:lnTo>
                  <a:lnTo>
                    <a:pt x="280" y="94"/>
                  </a:lnTo>
                  <a:lnTo>
                    <a:pt x="236" y="125"/>
                  </a:lnTo>
                  <a:lnTo>
                    <a:pt x="193" y="167"/>
                  </a:lnTo>
                  <a:lnTo>
                    <a:pt x="142" y="226"/>
                  </a:lnTo>
                  <a:lnTo>
                    <a:pt x="101" y="291"/>
                  </a:lnTo>
                  <a:lnTo>
                    <a:pt x="71" y="362"/>
                  </a:lnTo>
                  <a:lnTo>
                    <a:pt x="55" y="437"/>
                  </a:lnTo>
                  <a:lnTo>
                    <a:pt x="82" y="440"/>
                  </a:lnTo>
                  <a:lnTo>
                    <a:pt x="97" y="369"/>
                  </a:lnTo>
                  <a:lnTo>
                    <a:pt x="123" y="302"/>
                  </a:lnTo>
                  <a:lnTo>
                    <a:pt x="162" y="241"/>
                  </a:lnTo>
                  <a:lnTo>
                    <a:pt x="212" y="187"/>
                  </a:lnTo>
                  <a:lnTo>
                    <a:pt x="271" y="143"/>
                  </a:lnTo>
                  <a:lnTo>
                    <a:pt x="336" y="111"/>
                  </a:lnTo>
                  <a:lnTo>
                    <a:pt x="406" y="91"/>
                  </a:lnTo>
                  <a:lnTo>
                    <a:pt x="479" y="84"/>
                  </a:lnTo>
                  <a:lnTo>
                    <a:pt x="480" y="0"/>
                  </a:lnTo>
                  <a:moveTo>
                    <a:pt x="670" y="325"/>
                  </a:moveTo>
                  <a:lnTo>
                    <a:pt x="633" y="342"/>
                  </a:lnTo>
                  <a:lnTo>
                    <a:pt x="607" y="352"/>
                  </a:lnTo>
                  <a:lnTo>
                    <a:pt x="590" y="350"/>
                  </a:lnTo>
                  <a:lnTo>
                    <a:pt x="581" y="330"/>
                  </a:lnTo>
                  <a:lnTo>
                    <a:pt x="573" y="336"/>
                  </a:lnTo>
                  <a:lnTo>
                    <a:pt x="557" y="356"/>
                  </a:lnTo>
                  <a:lnTo>
                    <a:pt x="540" y="377"/>
                  </a:lnTo>
                  <a:lnTo>
                    <a:pt x="527" y="385"/>
                  </a:lnTo>
                  <a:lnTo>
                    <a:pt x="523" y="363"/>
                  </a:lnTo>
                  <a:lnTo>
                    <a:pt x="532" y="322"/>
                  </a:lnTo>
                  <a:lnTo>
                    <a:pt x="542" y="282"/>
                  </a:lnTo>
                  <a:lnTo>
                    <a:pt x="543" y="275"/>
                  </a:lnTo>
                  <a:lnTo>
                    <a:pt x="544" y="271"/>
                  </a:lnTo>
                  <a:lnTo>
                    <a:pt x="545" y="265"/>
                  </a:lnTo>
                  <a:lnTo>
                    <a:pt x="532" y="269"/>
                  </a:lnTo>
                  <a:lnTo>
                    <a:pt x="521" y="271"/>
                  </a:lnTo>
                  <a:lnTo>
                    <a:pt x="512" y="270"/>
                  </a:lnTo>
                  <a:lnTo>
                    <a:pt x="507" y="268"/>
                  </a:lnTo>
                  <a:lnTo>
                    <a:pt x="500" y="257"/>
                  </a:lnTo>
                  <a:lnTo>
                    <a:pt x="504" y="240"/>
                  </a:lnTo>
                  <a:lnTo>
                    <a:pt x="504" y="238"/>
                  </a:lnTo>
                  <a:lnTo>
                    <a:pt x="505" y="234"/>
                  </a:lnTo>
                  <a:lnTo>
                    <a:pt x="500" y="234"/>
                  </a:lnTo>
                  <a:lnTo>
                    <a:pt x="494" y="238"/>
                  </a:lnTo>
                  <a:lnTo>
                    <a:pt x="490" y="235"/>
                  </a:lnTo>
                  <a:lnTo>
                    <a:pt x="484" y="229"/>
                  </a:lnTo>
                  <a:lnTo>
                    <a:pt x="479" y="216"/>
                  </a:lnTo>
                  <a:lnTo>
                    <a:pt x="474" y="200"/>
                  </a:lnTo>
                  <a:lnTo>
                    <a:pt x="468" y="179"/>
                  </a:lnTo>
                  <a:lnTo>
                    <a:pt x="467" y="175"/>
                  </a:lnTo>
                  <a:lnTo>
                    <a:pt x="467" y="181"/>
                  </a:lnTo>
                  <a:lnTo>
                    <a:pt x="462" y="202"/>
                  </a:lnTo>
                  <a:lnTo>
                    <a:pt x="457" y="219"/>
                  </a:lnTo>
                  <a:lnTo>
                    <a:pt x="451" y="231"/>
                  </a:lnTo>
                  <a:lnTo>
                    <a:pt x="446" y="238"/>
                  </a:lnTo>
                  <a:lnTo>
                    <a:pt x="442" y="240"/>
                  </a:lnTo>
                  <a:lnTo>
                    <a:pt x="435" y="236"/>
                  </a:lnTo>
                  <a:lnTo>
                    <a:pt x="430" y="236"/>
                  </a:lnTo>
                  <a:lnTo>
                    <a:pt x="436" y="259"/>
                  </a:lnTo>
                  <a:lnTo>
                    <a:pt x="426" y="275"/>
                  </a:lnTo>
                  <a:lnTo>
                    <a:pt x="408" y="274"/>
                  </a:lnTo>
                  <a:lnTo>
                    <a:pt x="391" y="268"/>
                  </a:lnTo>
                  <a:lnTo>
                    <a:pt x="394" y="284"/>
                  </a:lnTo>
                  <a:lnTo>
                    <a:pt x="404" y="324"/>
                  </a:lnTo>
                  <a:lnTo>
                    <a:pt x="412" y="365"/>
                  </a:lnTo>
                  <a:lnTo>
                    <a:pt x="408" y="387"/>
                  </a:lnTo>
                  <a:lnTo>
                    <a:pt x="396" y="379"/>
                  </a:lnTo>
                  <a:lnTo>
                    <a:pt x="378" y="358"/>
                  </a:lnTo>
                  <a:lnTo>
                    <a:pt x="375" y="354"/>
                  </a:lnTo>
                  <a:lnTo>
                    <a:pt x="362" y="338"/>
                  </a:lnTo>
                  <a:lnTo>
                    <a:pt x="355" y="333"/>
                  </a:lnTo>
                  <a:lnTo>
                    <a:pt x="346" y="352"/>
                  </a:lnTo>
                  <a:lnTo>
                    <a:pt x="329" y="354"/>
                  </a:lnTo>
                  <a:lnTo>
                    <a:pt x="303" y="344"/>
                  </a:lnTo>
                  <a:lnTo>
                    <a:pt x="266" y="327"/>
                  </a:lnTo>
                  <a:lnTo>
                    <a:pt x="271" y="337"/>
                  </a:lnTo>
                  <a:lnTo>
                    <a:pt x="285" y="364"/>
                  </a:lnTo>
                  <a:lnTo>
                    <a:pt x="292" y="395"/>
                  </a:lnTo>
                  <a:lnTo>
                    <a:pt x="279" y="419"/>
                  </a:lnTo>
                  <a:lnTo>
                    <a:pt x="282" y="424"/>
                  </a:lnTo>
                  <a:lnTo>
                    <a:pt x="294" y="432"/>
                  </a:lnTo>
                  <a:lnTo>
                    <a:pt x="312" y="444"/>
                  </a:lnTo>
                  <a:lnTo>
                    <a:pt x="330" y="460"/>
                  </a:lnTo>
                  <a:lnTo>
                    <a:pt x="329" y="466"/>
                  </a:lnTo>
                  <a:lnTo>
                    <a:pt x="321" y="474"/>
                  </a:lnTo>
                  <a:lnTo>
                    <a:pt x="311" y="480"/>
                  </a:lnTo>
                  <a:lnTo>
                    <a:pt x="306" y="483"/>
                  </a:lnTo>
                  <a:lnTo>
                    <a:pt x="324" y="492"/>
                  </a:lnTo>
                  <a:lnTo>
                    <a:pt x="347" y="502"/>
                  </a:lnTo>
                  <a:lnTo>
                    <a:pt x="367" y="510"/>
                  </a:lnTo>
                  <a:lnTo>
                    <a:pt x="375" y="517"/>
                  </a:lnTo>
                  <a:lnTo>
                    <a:pt x="372" y="531"/>
                  </a:lnTo>
                  <a:lnTo>
                    <a:pt x="366" y="546"/>
                  </a:lnTo>
                  <a:lnTo>
                    <a:pt x="357" y="559"/>
                  </a:lnTo>
                  <a:lnTo>
                    <a:pt x="347" y="567"/>
                  </a:lnTo>
                  <a:lnTo>
                    <a:pt x="353" y="567"/>
                  </a:lnTo>
                  <a:lnTo>
                    <a:pt x="373" y="566"/>
                  </a:lnTo>
                  <a:lnTo>
                    <a:pt x="399" y="562"/>
                  </a:lnTo>
                  <a:lnTo>
                    <a:pt x="425" y="555"/>
                  </a:lnTo>
                  <a:lnTo>
                    <a:pt x="429" y="554"/>
                  </a:lnTo>
                  <a:lnTo>
                    <a:pt x="429" y="563"/>
                  </a:lnTo>
                  <a:lnTo>
                    <a:pt x="444" y="554"/>
                  </a:lnTo>
                  <a:lnTo>
                    <a:pt x="453" y="546"/>
                  </a:lnTo>
                  <a:lnTo>
                    <a:pt x="459" y="534"/>
                  </a:lnTo>
                  <a:lnTo>
                    <a:pt x="460" y="534"/>
                  </a:lnTo>
                  <a:lnTo>
                    <a:pt x="461" y="552"/>
                  </a:lnTo>
                  <a:lnTo>
                    <a:pt x="461" y="566"/>
                  </a:lnTo>
                  <a:lnTo>
                    <a:pt x="461" y="597"/>
                  </a:lnTo>
                  <a:lnTo>
                    <a:pt x="459" y="635"/>
                  </a:lnTo>
                  <a:lnTo>
                    <a:pt x="455" y="656"/>
                  </a:lnTo>
                  <a:lnTo>
                    <a:pt x="478" y="634"/>
                  </a:lnTo>
                  <a:lnTo>
                    <a:pt x="477" y="629"/>
                  </a:lnTo>
                  <a:lnTo>
                    <a:pt x="474" y="607"/>
                  </a:lnTo>
                  <a:lnTo>
                    <a:pt x="474" y="577"/>
                  </a:lnTo>
                  <a:lnTo>
                    <a:pt x="475" y="550"/>
                  </a:lnTo>
                  <a:lnTo>
                    <a:pt x="477" y="534"/>
                  </a:lnTo>
                  <a:lnTo>
                    <a:pt x="477" y="533"/>
                  </a:lnTo>
                  <a:lnTo>
                    <a:pt x="483" y="544"/>
                  </a:lnTo>
                  <a:lnTo>
                    <a:pt x="493" y="552"/>
                  </a:lnTo>
                  <a:lnTo>
                    <a:pt x="506" y="561"/>
                  </a:lnTo>
                  <a:lnTo>
                    <a:pt x="507" y="552"/>
                  </a:lnTo>
                  <a:lnTo>
                    <a:pt x="511" y="553"/>
                  </a:lnTo>
                  <a:lnTo>
                    <a:pt x="537" y="560"/>
                  </a:lnTo>
                  <a:lnTo>
                    <a:pt x="563" y="564"/>
                  </a:lnTo>
                  <a:lnTo>
                    <a:pt x="583" y="565"/>
                  </a:lnTo>
                  <a:lnTo>
                    <a:pt x="589" y="565"/>
                  </a:lnTo>
                  <a:lnTo>
                    <a:pt x="578" y="557"/>
                  </a:lnTo>
                  <a:lnTo>
                    <a:pt x="575" y="552"/>
                  </a:lnTo>
                  <a:lnTo>
                    <a:pt x="570" y="544"/>
                  </a:lnTo>
                  <a:lnTo>
                    <a:pt x="565" y="533"/>
                  </a:lnTo>
                  <a:lnTo>
                    <a:pt x="563" y="529"/>
                  </a:lnTo>
                  <a:lnTo>
                    <a:pt x="561" y="515"/>
                  </a:lnTo>
                  <a:lnTo>
                    <a:pt x="569" y="508"/>
                  </a:lnTo>
                  <a:lnTo>
                    <a:pt x="589" y="499"/>
                  </a:lnTo>
                  <a:lnTo>
                    <a:pt x="612" y="490"/>
                  </a:lnTo>
                  <a:lnTo>
                    <a:pt x="630" y="481"/>
                  </a:lnTo>
                  <a:lnTo>
                    <a:pt x="625" y="478"/>
                  </a:lnTo>
                  <a:lnTo>
                    <a:pt x="615" y="472"/>
                  </a:lnTo>
                  <a:lnTo>
                    <a:pt x="607" y="464"/>
                  </a:lnTo>
                  <a:lnTo>
                    <a:pt x="606" y="458"/>
                  </a:lnTo>
                  <a:lnTo>
                    <a:pt x="623" y="441"/>
                  </a:lnTo>
                  <a:lnTo>
                    <a:pt x="641" y="430"/>
                  </a:lnTo>
                  <a:lnTo>
                    <a:pt x="654" y="422"/>
                  </a:lnTo>
                  <a:lnTo>
                    <a:pt x="656" y="417"/>
                  </a:lnTo>
                  <a:lnTo>
                    <a:pt x="643" y="392"/>
                  </a:lnTo>
                  <a:lnTo>
                    <a:pt x="645" y="387"/>
                  </a:lnTo>
                  <a:lnTo>
                    <a:pt x="645" y="385"/>
                  </a:lnTo>
                  <a:lnTo>
                    <a:pt x="651" y="361"/>
                  </a:lnTo>
                  <a:lnTo>
                    <a:pt x="656" y="352"/>
                  </a:lnTo>
                  <a:lnTo>
                    <a:pt x="664" y="335"/>
                  </a:lnTo>
                  <a:lnTo>
                    <a:pt x="670" y="325"/>
                  </a:lnTo>
                  <a:moveTo>
                    <a:pt x="828" y="470"/>
                  </a:moveTo>
                  <a:lnTo>
                    <a:pt x="821" y="398"/>
                  </a:lnTo>
                  <a:lnTo>
                    <a:pt x="801" y="332"/>
                  </a:lnTo>
                  <a:lnTo>
                    <a:pt x="801" y="470"/>
                  </a:lnTo>
                  <a:lnTo>
                    <a:pt x="792" y="545"/>
                  </a:lnTo>
                  <a:lnTo>
                    <a:pt x="767" y="615"/>
                  </a:lnTo>
                  <a:lnTo>
                    <a:pt x="728" y="676"/>
                  </a:lnTo>
                  <a:lnTo>
                    <a:pt x="677" y="728"/>
                  </a:lnTo>
                  <a:lnTo>
                    <a:pt x="615" y="767"/>
                  </a:lnTo>
                  <a:lnTo>
                    <a:pt x="546" y="792"/>
                  </a:lnTo>
                  <a:lnTo>
                    <a:pt x="470" y="800"/>
                  </a:lnTo>
                  <a:lnTo>
                    <a:pt x="394" y="792"/>
                  </a:lnTo>
                  <a:lnTo>
                    <a:pt x="324" y="767"/>
                  </a:lnTo>
                  <a:lnTo>
                    <a:pt x="263" y="728"/>
                  </a:lnTo>
                  <a:lnTo>
                    <a:pt x="212" y="676"/>
                  </a:lnTo>
                  <a:lnTo>
                    <a:pt x="173" y="615"/>
                  </a:lnTo>
                  <a:lnTo>
                    <a:pt x="148" y="545"/>
                  </a:lnTo>
                  <a:lnTo>
                    <a:pt x="139" y="470"/>
                  </a:lnTo>
                  <a:lnTo>
                    <a:pt x="148" y="394"/>
                  </a:lnTo>
                  <a:lnTo>
                    <a:pt x="173" y="324"/>
                  </a:lnTo>
                  <a:lnTo>
                    <a:pt x="212" y="263"/>
                  </a:lnTo>
                  <a:lnTo>
                    <a:pt x="263" y="212"/>
                  </a:lnTo>
                  <a:lnTo>
                    <a:pt x="324" y="173"/>
                  </a:lnTo>
                  <a:lnTo>
                    <a:pt x="394" y="148"/>
                  </a:lnTo>
                  <a:lnTo>
                    <a:pt x="470" y="139"/>
                  </a:lnTo>
                  <a:lnTo>
                    <a:pt x="546" y="148"/>
                  </a:lnTo>
                  <a:lnTo>
                    <a:pt x="615" y="173"/>
                  </a:lnTo>
                  <a:lnTo>
                    <a:pt x="677" y="212"/>
                  </a:lnTo>
                  <a:lnTo>
                    <a:pt x="728" y="263"/>
                  </a:lnTo>
                  <a:lnTo>
                    <a:pt x="767" y="324"/>
                  </a:lnTo>
                  <a:lnTo>
                    <a:pt x="792" y="394"/>
                  </a:lnTo>
                  <a:lnTo>
                    <a:pt x="801" y="470"/>
                  </a:lnTo>
                  <a:lnTo>
                    <a:pt x="801" y="332"/>
                  </a:lnTo>
                  <a:lnTo>
                    <a:pt x="800" y="330"/>
                  </a:lnTo>
                  <a:lnTo>
                    <a:pt x="767" y="269"/>
                  </a:lnTo>
                  <a:lnTo>
                    <a:pt x="723" y="216"/>
                  </a:lnTo>
                  <a:lnTo>
                    <a:pt x="670" y="173"/>
                  </a:lnTo>
                  <a:lnTo>
                    <a:pt x="609" y="140"/>
                  </a:lnTo>
                  <a:lnTo>
                    <a:pt x="607" y="139"/>
                  </a:lnTo>
                  <a:lnTo>
                    <a:pt x="542" y="119"/>
                  </a:lnTo>
                  <a:lnTo>
                    <a:pt x="470" y="111"/>
                  </a:lnTo>
                  <a:lnTo>
                    <a:pt x="398" y="119"/>
                  </a:lnTo>
                  <a:lnTo>
                    <a:pt x="330" y="140"/>
                  </a:lnTo>
                  <a:lnTo>
                    <a:pt x="270" y="173"/>
                  </a:lnTo>
                  <a:lnTo>
                    <a:pt x="216" y="216"/>
                  </a:lnTo>
                  <a:lnTo>
                    <a:pt x="173" y="269"/>
                  </a:lnTo>
                  <a:lnTo>
                    <a:pt x="140" y="330"/>
                  </a:lnTo>
                  <a:lnTo>
                    <a:pt x="119" y="398"/>
                  </a:lnTo>
                  <a:lnTo>
                    <a:pt x="111" y="470"/>
                  </a:lnTo>
                  <a:lnTo>
                    <a:pt x="119" y="542"/>
                  </a:lnTo>
                  <a:lnTo>
                    <a:pt x="140" y="609"/>
                  </a:lnTo>
                  <a:lnTo>
                    <a:pt x="173" y="670"/>
                  </a:lnTo>
                  <a:lnTo>
                    <a:pt x="216" y="723"/>
                  </a:lnTo>
                  <a:lnTo>
                    <a:pt x="270" y="767"/>
                  </a:lnTo>
                  <a:lnTo>
                    <a:pt x="330" y="800"/>
                  </a:lnTo>
                  <a:lnTo>
                    <a:pt x="398" y="821"/>
                  </a:lnTo>
                  <a:lnTo>
                    <a:pt x="470" y="828"/>
                  </a:lnTo>
                  <a:lnTo>
                    <a:pt x="542" y="821"/>
                  </a:lnTo>
                  <a:lnTo>
                    <a:pt x="607" y="800"/>
                  </a:lnTo>
                  <a:lnTo>
                    <a:pt x="609" y="800"/>
                  </a:lnTo>
                  <a:lnTo>
                    <a:pt x="670" y="767"/>
                  </a:lnTo>
                  <a:lnTo>
                    <a:pt x="723" y="723"/>
                  </a:lnTo>
                  <a:lnTo>
                    <a:pt x="767" y="670"/>
                  </a:lnTo>
                  <a:lnTo>
                    <a:pt x="800" y="609"/>
                  </a:lnTo>
                  <a:lnTo>
                    <a:pt x="821" y="542"/>
                  </a:lnTo>
                  <a:lnTo>
                    <a:pt x="828" y="470"/>
                  </a:lnTo>
                  <a:moveTo>
                    <a:pt x="885" y="502"/>
                  </a:moveTo>
                  <a:lnTo>
                    <a:pt x="857" y="499"/>
                  </a:lnTo>
                  <a:lnTo>
                    <a:pt x="843" y="571"/>
                  </a:lnTo>
                  <a:lnTo>
                    <a:pt x="816" y="638"/>
                  </a:lnTo>
                  <a:lnTo>
                    <a:pt x="777" y="699"/>
                  </a:lnTo>
                  <a:lnTo>
                    <a:pt x="728" y="752"/>
                  </a:lnTo>
                  <a:lnTo>
                    <a:pt x="669" y="796"/>
                  </a:lnTo>
                  <a:lnTo>
                    <a:pt x="604" y="829"/>
                  </a:lnTo>
                  <a:lnTo>
                    <a:pt x="533" y="849"/>
                  </a:lnTo>
                  <a:lnTo>
                    <a:pt x="460" y="855"/>
                  </a:lnTo>
                  <a:lnTo>
                    <a:pt x="460" y="939"/>
                  </a:lnTo>
                  <a:lnTo>
                    <a:pt x="588" y="882"/>
                  </a:lnTo>
                  <a:lnTo>
                    <a:pt x="660" y="846"/>
                  </a:lnTo>
                  <a:lnTo>
                    <a:pt x="704" y="814"/>
                  </a:lnTo>
                  <a:lnTo>
                    <a:pt x="746" y="773"/>
                  </a:lnTo>
                  <a:lnTo>
                    <a:pt x="797" y="713"/>
                  </a:lnTo>
                  <a:lnTo>
                    <a:pt x="839" y="648"/>
                  </a:lnTo>
                  <a:lnTo>
                    <a:pt x="869" y="578"/>
                  </a:lnTo>
                  <a:lnTo>
                    <a:pt x="885" y="502"/>
                  </a:lnTo>
                  <a:moveTo>
                    <a:pt x="939" y="482"/>
                  </a:moveTo>
                  <a:lnTo>
                    <a:pt x="882" y="355"/>
                  </a:lnTo>
                  <a:lnTo>
                    <a:pt x="846" y="282"/>
                  </a:lnTo>
                  <a:lnTo>
                    <a:pt x="814" y="238"/>
                  </a:lnTo>
                  <a:lnTo>
                    <a:pt x="773" y="196"/>
                  </a:lnTo>
                  <a:lnTo>
                    <a:pt x="713" y="145"/>
                  </a:lnTo>
                  <a:lnTo>
                    <a:pt x="648" y="103"/>
                  </a:lnTo>
                  <a:lnTo>
                    <a:pt x="578" y="74"/>
                  </a:lnTo>
                  <a:lnTo>
                    <a:pt x="502" y="57"/>
                  </a:lnTo>
                  <a:lnTo>
                    <a:pt x="499" y="85"/>
                  </a:lnTo>
                  <a:lnTo>
                    <a:pt x="571" y="99"/>
                  </a:lnTo>
                  <a:lnTo>
                    <a:pt x="638" y="126"/>
                  </a:lnTo>
                  <a:lnTo>
                    <a:pt x="699" y="165"/>
                  </a:lnTo>
                  <a:lnTo>
                    <a:pt x="752" y="214"/>
                  </a:lnTo>
                  <a:lnTo>
                    <a:pt x="797" y="273"/>
                  </a:lnTo>
                  <a:lnTo>
                    <a:pt x="829" y="339"/>
                  </a:lnTo>
                  <a:lnTo>
                    <a:pt x="849" y="409"/>
                  </a:lnTo>
                  <a:lnTo>
                    <a:pt x="855" y="482"/>
                  </a:lnTo>
                  <a:lnTo>
                    <a:pt x="939" y="48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 name="Freeform 7">
              <a:extLst>
                <a:ext uri="{FF2B5EF4-FFF2-40B4-BE49-F238E27FC236}">
                  <a16:creationId xmlns:a16="http://schemas.microsoft.com/office/drawing/2014/main" id="{3BCAAB90-9E23-45F3-AC1B-E96254BA2B30}"/>
                </a:ext>
              </a:extLst>
            </p:cNvPr>
            <p:cNvSpPr>
              <a:spLocks/>
            </p:cNvSpPr>
            <p:nvPr/>
          </p:nvSpPr>
          <p:spPr bwMode="auto">
            <a:xfrm>
              <a:off x="779" y="1040"/>
              <a:ext cx="84" cy="80"/>
            </a:xfrm>
            <a:custGeom>
              <a:avLst/>
              <a:gdLst>
                <a:gd name="T0" fmla="+- 0 862 779"/>
                <a:gd name="T1" fmla="*/ T0 w 84"/>
                <a:gd name="T2" fmla="+- 0 1071 1041"/>
                <a:gd name="T3" fmla="*/ 1071 h 80"/>
                <a:gd name="T4" fmla="+- 0 836 779"/>
                <a:gd name="T5" fmla="*/ T4 w 84"/>
                <a:gd name="T6" fmla="+- 0 1089 1041"/>
                <a:gd name="T7" fmla="*/ 1089 h 80"/>
                <a:gd name="T8" fmla="+- 0 846 779"/>
                <a:gd name="T9" fmla="*/ T8 w 84"/>
                <a:gd name="T10" fmla="+- 0 1120 1041"/>
                <a:gd name="T11" fmla="*/ 1120 h 80"/>
                <a:gd name="T12" fmla="+- 0 821 779"/>
                <a:gd name="T13" fmla="*/ T12 w 84"/>
                <a:gd name="T14" fmla="+- 0 1101 1041"/>
                <a:gd name="T15" fmla="*/ 1101 h 80"/>
                <a:gd name="T16" fmla="+- 0 795 779"/>
                <a:gd name="T17" fmla="*/ T16 w 84"/>
                <a:gd name="T18" fmla="+- 0 1120 1041"/>
                <a:gd name="T19" fmla="*/ 1120 h 80"/>
                <a:gd name="T20" fmla="+- 0 805 779"/>
                <a:gd name="T21" fmla="*/ T20 w 84"/>
                <a:gd name="T22" fmla="+- 0 1089 1041"/>
                <a:gd name="T23" fmla="*/ 1089 h 80"/>
                <a:gd name="T24" fmla="+- 0 779 779"/>
                <a:gd name="T25" fmla="*/ T24 w 84"/>
                <a:gd name="T26" fmla="+- 0 1071 1041"/>
                <a:gd name="T27" fmla="*/ 1071 h 80"/>
                <a:gd name="T28" fmla="+- 0 811 779"/>
                <a:gd name="T29" fmla="*/ T28 w 84"/>
                <a:gd name="T30" fmla="+- 0 1071 1041"/>
                <a:gd name="T31" fmla="*/ 1071 h 80"/>
                <a:gd name="T32" fmla="+- 0 821 779"/>
                <a:gd name="T33" fmla="*/ T32 w 84"/>
                <a:gd name="T34" fmla="+- 0 1041 1041"/>
                <a:gd name="T35" fmla="*/ 1041 h 80"/>
                <a:gd name="T36" fmla="+- 0 830 779"/>
                <a:gd name="T37" fmla="*/ T36 w 84"/>
                <a:gd name="T38" fmla="+- 0 1071 1041"/>
                <a:gd name="T39" fmla="*/ 1071 h 80"/>
                <a:gd name="T40" fmla="+- 0 862 779"/>
                <a:gd name="T41" fmla="*/ T40 w 84"/>
                <a:gd name="T42" fmla="+- 0 1071 1041"/>
                <a:gd name="T43" fmla="*/ 1071 h 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4" h="80">
                  <a:moveTo>
                    <a:pt x="83" y="30"/>
                  </a:moveTo>
                  <a:lnTo>
                    <a:pt x="57" y="48"/>
                  </a:lnTo>
                  <a:lnTo>
                    <a:pt x="67" y="79"/>
                  </a:lnTo>
                  <a:lnTo>
                    <a:pt x="42" y="60"/>
                  </a:lnTo>
                  <a:lnTo>
                    <a:pt x="16" y="79"/>
                  </a:lnTo>
                  <a:lnTo>
                    <a:pt x="26" y="48"/>
                  </a:lnTo>
                  <a:lnTo>
                    <a:pt x="0" y="30"/>
                  </a:lnTo>
                  <a:lnTo>
                    <a:pt x="32" y="30"/>
                  </a:lnTo>
                  <a:lnTo>
                    <a:pt x="42" y="0"/>
                  </a:lnTo>
                  <a:lnTo>
                    <a:pt x="51" y="30"/>
                  </a:lnTo>
                  <a:lnTo>
                    <a:pt x="83" y="30"/>
                  </a:lnTo>
                  <a:close/>
                </a:path>
              </a:pathLst>
            </a:custGeom>
            <a:noFill/>
            <a:ln w="508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9" name="Picture 8">
              <a:extLst>
                <a:ext uri="{FF2B5EF4-FFF2-40B4-BE49-F238E27FC236}">
                  <a16:creationId xmlns:a16="http://schemas.microsoft.com/office/drawing/2014/main" id="{37CDFC88-7A26-467D-B1ED-83225D9DD2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 y="922"/>
              <a:ext cx="184"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5">
              <a:extLst>
                <a:ext uri="{FF2B5EF4-FFF2-40B4-BE49-F238E27FC236}">
                  <a16:creationId xmlns:a16="http://schemas.microsoft.com/office/drawing/2014/main" id="{A82B8C0D-5039-4AB2-928C-A31784F2F7B0}"/>
                </a:ext>
              </a:extLst>
            </p:cNvPr>
            <p:cNvSpPr>
              <a:spLocks/>
            </p:cNvSpPr>
            <p:nvPr/>
          </p:nvSpPr>
          <p:spPr bwMode="auto">
            <a:xfrm>
              <a:off x="562" y="920"/>
              <a:ext cx="184" cy="171"/>
            </a:xfrm>
            <a:custGeom>
              <a:avLst/>
              <a:gdLst>
                <a:gd name="T0" fmla="+- 0 659 563"/>
                <a:gd name="T1" fmla="*/ T0 w 184"/>
                <a:gd name="T2" fmla="+- 0 955 920"/>
                <a:gd name="T3" fmla="*/ 955 h 171"/>
                <a:gd name="T4" fmla="+- 0 622 563"/>
                <a:gd name="T5" fmla="*/ T4 w 184"/>
                <a:gd name="T6" fmla="+- 0 955 920"/>
                <a:gd name="T7" fmla="*/ 955 h 171"/>
                <a:gd name="T8" fmla="+- 0 611 563"/>
                <a:gd name="T9" fmla="*/ T8 w 184"/>
                <a:gd name="T10" fmla="+- 0 920 920"/>
                <a:gd name="T11" fmla="*/ 920 h 171"/>
                <a:gd name="T12" fmla="+- 0 599 563"/>
                <a:gd name="T13" fmla="*/ T12 w 184"/>
                <a:gd name="T14" fmla="+- 0 955 920"/>
                <a:gd name="T15" fmla="*/ 955 h 171"/>
                <a:gd name="T16" fmla="+- 0 563 563"/>
                <a:gd name="T17" fmla="*/ T16 w 184"/>
                <a:gd name="T18" fmla="+- 0 955 920"/>
                <a:gd name="T19" fmla="*/ 955 h 171"/>
                <a:gd name="T20" fmla="+- 0 592 563"/>
                <a:gd name="T21" fmla="*/ T20 w 184"/>
                <a:gd name="T22" fmla="+- 0 977 920"/>
                <a:gd name="T23" fmla="*/ 977 h 171"/>
                <a:gd name="T24" fmla="+- 0 581 563"/>
                <a:gd name="T25" fmla="*/ T24 w 184"/>
                <a:gd name="T26" fmla="+- 0 1012 920"/>
                <a:gd name="T27" fmla="*/ 1012 h 171"/>
                <a:gd name="T28" fmla="+- 0 611 563"/>
                <a:gd name="T29" fmla="*/ T28 w 184"/>
                <a:gd name="T30" fmla="+- 0 990 920"/>
                <a:gd name="T31" fmla="*/ 990 h 171"/>
                <a:gd name="T32" fmla="+- 0 641 563"/>
                <a:gd name="T33" fmla="*/ T32 w 184"/>
                <a:gd name="T34" fmla="+- 0 1012 920"/>
                <a:gd name="T35" fmla="*/ 1012 h 171"/>
                <a:gd name="T36" fmla="+- 0 634 563"/>
                <a:gd name="T37" fmla="*/ T36 w 184"/>
                <a:gd name="T38" fmla="+- 0 990 920"/>
                <a:gd name="T39" fmla="*/ 990 h 171"/>
                <a:gd name="T40" fmla="+- 0 629 563"/>
                <a:gd name="T41" fmla="*/ T40 w 184"/>
                <a:gd name="T42" fmla="+- 0 977 920"/>
                <a:gd name="T43" fmla="*/ 977 h 171"/>
                <a:gd name="T44" fmla="+- 0 659 563"/>
                <a:gd name="T45" fmla="*/ T44 w 184"/>
                <a:gd name="T46" fmla="+- 0 955 920"/>
                <a:gd name="T47" fmla="*/ 955 h 171"/>
                <a:gd name="T48" fmla="+- 0 746 563"/>
                <a:gd name="T49" fmla="*/ T48 w 184"/>
                <a:gd name="T50" fmla="+- 0 1034 920"/>
                <a:gd name="T51" fmla="*/ 1034 h 171"/>
                <a:gd name="T52" fmla="+- 0 709 563"/>
                <a:gd name="T53" fmla="*/ T52 w 184"/>
                <a:gd name="T54" fmla="+- 0 1034 920"/>
                <a:gd name="T55" fmla="*/ 1034 h 171"/>
                <a:gd name="T56" fmla="+- 0 698 563"/>
                <a:gd name="T57" fmla="*/ T56 w 184"/>
                <a:gd name="T58" fmla="+- 0 999 920"/>
                <a:gd name="T59" fmla="*/ 999 h 171"/>
                <a:gd name="T60" fmla="+- 0 686 563"/>
                <a:gd name="T61" fmla="*/ T60 w 184"/>
                <a:gd name="T62" fmla="+- 0 1034 920"/>
                <a:gd name="T63" fmla="*/ 1034 h 171"/>
                <a:gd name="T64" fmla="+- 0 650 563"/>
                <a:gd name="T65" fmla="*/ T64 w 184"/>
                <a:gd name="T66" fmla="+- 0 1034 920"/>
                <a:gd name="T67" fmla="*/ 1034 h 171"/>
                <a:gd name="T68" fmla="+- 0 679 563"/>
                <a:gd name="T69" fmla="*/ T68 w 184"/>
                <a:gd name="T70" fmla="+- 0 1055 920"/>
                <a:gd name="T71" fmla="*/ 1055 h 171"/>
                <a:gd name="T72" fmla="+- 0 668 563"/>
                <a:gd name="T73" fmla="*/ T72 w 184"/>
                <a:gd name="T74" fmla="+- 0 1090 920"/>
                <a:gd name="T75" fmla="*/ 1090 h 171"/>
                <a:gd name="T76" fmla="+- 0 698 563"/>
                <a:gd name="T77" fmla="*/ T76 w 184"/>
                <a:gd name="T78" fmla="+- 0 1069 920"/>
                <a:gd name="T79" fmla="*/ 1069 h 171"/>
                <a:gd name="T80" fmla="+- 0 728 563"/>
                <a:gd name="T81" fmla="*/ T80 w 184"/>
                <a:gd name="T82" fmla="+- 0 1090 920"/>
                <a:gd name="T83" fmla="*/ 1090 h 171"/>
                <a:gd name="T84" fmla="+- 0 721 563"/>
                <a:gd name="T85" fmla="*/ T84 w 184"/>
                <a:gd name="T86" fmla="+- 0 1069 920"/>
                <a:gd name="T87" fmla="*/ 1069 h 171"/>
                <a:gd name="T88" fmla="+- 0 716 563"/>
                <a:gd name="T89" fmla="*/ T88 w 184"/>
                <a:gd name="T90" fmla="+- 0 1055 920"/>
                <a:gd name="T91" fmla="*/ 1055 h 171"/>
                <a:gd name="T92" fmla="+- 0 746 563"/>
                <a:gd name="T93" fmla="*/ T92 w 184"/>
                <a:gd name="T94" fmla="+- 0 1034 920"/>
                <a:gd name="T95" fmla="*/ 1034 h 1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184" h="171">
                  <a:moveTo>
                    <a:pt x="96" y="35"/>
                  </a:moveTo>
                  <a:lnTo>
                    <a:pt x="59" y="35"/>
                  </a:lnTo>
                  <a:lnTo>
                    <a:pt x="48" y="0"/>
                  </a:lnTo>
                  <a:lnTo>
                    <a:pt x="36" y="35"/>
                  </a:lnTo>
                  <a:lnTo>
                    <a:pt x="0" y="35"/>
                  </a:lnTo>
                  <a:lnTo>
                    <a:pt x="29" y="57"/>
                  </a:lnTo>
                  <a:lnTo>
                    <a:pt x="18" y="92"/>
                  </a:lnTo>
                  <a:lnTo>
                    <a:pt x="48" y="70"/>
                  </a:lnTo>
                  <a:lnTo>
                    <a:pt x="78" y="92"/>
                  </a:lnTo>
                  <a:lnTo>
                    <a:pt x="71" y="70"/>
                  </a:lnTo>
                  <a:lnTo>
                    <a:pt x="66" y="57"/>
                  </a:lnTo>
                  <a:lnTo>
                    <a:pt x="96" y="35"/>
                  </a:lnTo>
                  <a:moveTo>
                    <a:pt x="183" y="114"/>
                  </a:moveTo>
                  <a:lnTo>
                    <a:pt x="146" y="114"/>
                  </a:lnTo>
                  <a:lnTo>
                    <a:pt x="135" y="79"/>
                  </a:lnTo>
                  <a:lnTo>
                    <a:pt x="123" y="114"/>
                  </a:lnTo>
                  <a:lnTo>
                    <a:pt x="87" y="114"/>
                  </a:lnTo>
                  <a:lnTo>
                    <a:pt x="116" y="135"/>
                  </a:lnTo>
                  <a:lnTo>
                    <a:pt x="105" y="170"/>
                  </a:lnTo>
                  <a:lnTo>
                    <a:pt x="135" y="149"/>
                  </a:lnTo>
                  <a:lnTo>
                    <a:pt x="165" y="170"/>
                  </a:lnTo>
                  <a:lnTo>
                    <a:pt x="158" y="149"/>
                  </a:lnTo>
                  <a:lnTo>
                    <a:pt x="153" y="135"/>
                  </a:lnTo>
                  <a:lnTo>
                    <a:pt x="183" y="11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 name="Text Box 4">
              <a:extLst>
                <a:ext uri="{FF2B5EF4-FFF2-40B4-BE49-F238E27FC236}">
                  <a16:creationId xmlns:a16="http://schemas.microsoft.com/office/drawing/2014/main" id="{4B6B09BA-453C-4C22-9845-1163B096A398}"/>
                </a:ext>
              </a:extLst>
            </p:cNvPr>
            <p:cNvSpPr txBox="1">
              <a:spLocks noChangeArrowheads="1"/>
            </p:cNvSpPr>
            <p:nvPr/>
          </p:nvSpPr>
          <p:spPr bwMode="auto">
            <a:xfrm>
              <a:off x="1598" y="322"/>
              <a:ext cx="3007"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15000"/>
                </a:lnSpc>
                <a:spcBef>
                  <a:spcPts val="415"/>
                </a:spcBef>
                <a:spcAft>
                  <a:spcPts val="1000"/>
                </a:spcAft>
              </a:pPr>
              <a:r>
                <a:rPr lang="en-US" sz="1900" b="1">
                  <a:solidFill>
                    <a:srgbClr val="FFFFFF"/>
                  </a:solidFill>
                  <a:effectLst/>
                  <a:latin typeface="Calibri" panose="020F0502020204030204" pitchFamily="34" charset="0"/>
                  <a:ea typeface="Calibri" panose="020F0502020204030204" pitchFamily="34" charset="0"/>
                </a:rPr>
                <a:t>Northern Border</a:t>
              </a:r>
              <a:endParaRPr lang="en-US" sz="1100">
                <a:solidFill>
                  <a:srgbClr val="000000"/>
                </a:solidFill>
                <a:effectLst/>
                <a:latin typeface="Calibri" panose="020F0502020204030204" pitchFamily="34" charset="0"/>
                <a:ea typeface="Calibri" panose="020F0502020204030204" pitchFamily="34" charset="0"/>
              </a:endParaRPr>
            </a:p>
          </p:txBody>
        </p:sp>
        <p:sp>
          <p:nvSpPr>
            <p:cNvPr id="12" name="Text Box 3">
              <a:extLst>
                <a:ext uri="{FF2B5EF4-FFF2-40B4-BE49-F238E27FC236}">
                  <a16:creationId xmlns:a16="http://schemas.microsoft.com/office/drawing/2014/main" id="{7C496376-8938-4F72-9D17-65FF7330B734}"/>
                </a:ext>
              </a:extLst>
            </p:cNvPr>
            <p:cNvSpPr txBox="1">
              <a:spLocks noChangeArrowheads="1"/>
            </p:cNvSpPr>
            <p:nvPr/>
          </p:nvSpPr>
          <p:spPr bwMode="auto">
            <a:xfrm>
              <a:off x="1598" y="701"/>
              <a:ext cx="4001"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15000"/>
                </a:lnSpc>
                <a:spcBef>
                  <a:spcPts val="415"/>
                </a:spcBef>
                <a:spcAft>
                  <a:spcPts val="1000"/>
                </a:spcAft>
              </a:pPr>
              <a:r>
                <a:rPr lang="en-US" sz="1900" b="1">
                  <a:solidFill>
                    <a:srgbClr val="FFFFFF"/>
                  </a:solidFill>
                  <a:effectLst/>
                  <a:latin typeface="Calibri" panose="020F0502020204030204" pitchFamily="34" charset="0"/>
                  <a:ea typeface="Calibri" panose="020F0502020204030204" pitchFamily="34" charset="0"/>
                </a:rPr>
                <a:t>Regional Commission</a:t>
              </a:r>
              <a:endParaRPr lang="en-US" sz="1100">
                <a:solidFill>
                  <a:srgbClr val="000000"/>
                </a:solidFill>
                <a:effectLst/>
                <a:latin typeface="Calibri" panose="020F0502020204030204" pitchFamily="34" charset="0"/>
                <a:ea typeface="Calibri" panose="020F0502020204030204" pitchFamily="34" charset="0"/>
              </a:endParaRPr>
            </a:p>
          </p:txBody>
        </p:sp>
      </p:grpSp>
      <p:sp>
        <p:nvSpPr>
          <p:cNvPr id="2" name="Title 1">
            <a:extLst>
              <a:ext uri="{FF2B5EF4-FFF2-40B4-BE49-F238E27FC236}">
                <a16:creationId xmlns:a16="http://schemas.microsoft.com/office/drawing/2014/main" id="{B2A95C40-4BEC-4FF4-9F5A-A6A786967D8B}"/>
              </a:ext>
            </a:extLst>
          </p:cNvPr>
          <p:cNvSpPr>
            <a:spLocks noGrp="1"/>
          </p:cNvSpPr>
          <p:nvPr>
            <p:ph type="ctrTitle"/>
          </p:nvPr>
        </p:nvSpPr>
        <p:spPr>
          <a:xfrm>
            <a:off x="-1" y="1350249"/>
            <a:ext cx="12191999" cy="702518"/>
          </a:xfrm>
        </p:spPr>
        <p:txBody>
          <a:bodyPr>
            <a:normAutofit/>
          </a:bodyPr>
          <a:lstStyle/>
          <a:p>
            <a:r>
              <a:rPr lang="en-US" sz="4000" b="1">
                <a:latin typeface="Verdana"/>
                <a:ea typeface="Verdana"/>
              </a:rPr>
              <a:t>Funding Sources Table</a:t>
            </a:r>
            <a:endParaRPr lang="en-US"/>
          </a:p>
        </p:txBody>
      </p:sp>
      <p:sp>
        <p:nvSpPr>
          <p:cNvPr id="3" name="TextBox 2">
            <a:extLst>
              <a:ext uri="{FF2B5EF4-FFF2-40B4-BE49-F238E27FC236}">
                <a16:creationId xmlns:a16="http://schemas.microsoft.com/office/drawing/2014/main" id="{AEB360DD-5119-DFFE-D0D6-A3CD618A8014}"/>
              </a:ext>
            </a:extLst>
          </p:cNvPr>
          <p:cNvSpPr txBox="1"/>
          <p:nvPr/>
        </p:nvSpPr>
        <p:spPr>
          <a:xfrm>
            <a:off x="340178" y="2326821"/>
            <a:ext cx="11525250"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Verdana"/>
                <a:ea typeface="Verdana"/>
                <a:cs typeface="Calibri"/>
              </a:rPr>
              <a:t>This table is only for sources of match and cost share.</a:t>
            </a:r>
          </a:p>
          <a:p>
            <a:pPr marL="342900" indent="-342900">
              <a:buFont typeface="Arial"/>
              <a:buChar char="•"/>
            </a:pPr>
            <a:r>
              <a:rPr lang="en-US" sz="2400">
                <a:latin typeface="Verdana"/>
                <a:ea typeface="Verdana"/>
                <a:cs typeface="Calibri"/>
              </a:rPr>
              <a:t>Do not include NBRC request amount </a:t>
            </a:r>
          </a:p>
          <a:p>
            <a:pPr marL="342900" indent="-342900">
              <a:buFont typeface="Arial"/>
              <a:buChar char="•"/>
            </a:pPr>
            <a:r>
              <a:rPr lang="en-US" sz="2400">
                <a:latin typeface="Verdana"/>
                <a:ea typeface="Verdana"/>
                <a:cs typeface="Calibri"/>
              </a:rPr>
              <a:t>Funding sources and commitments table must be complete with the minimum required match</a:t>
            </a:r>
          </a:p>
          <a:p>
            <a:pPr marL="342900" indent="-342900">
              <a:buFont typeface="Arial"/>
              <a:buChar char="•"/>
            </a:pPr>
            <a:r>
              <a:rPr lang="en-US" sz="2400">
                <a:latin typeface="Verdana"/>
                <a:ea typeface="Verdana"/>
                <a:cs typeface="Calibri"/>
              </a:rPr>
              <a:t>All match sources should be identified, with a plan for securing all required match and cost share within one year of award receipt.</a:t>
            </a:r>
          </a:p>
          <a:p>
            <a:pPr marL="342900" indent="-342900">
              <a:buFont typeface="Arial"/>
              <a:buChar char="•"/>
            </a:pPr>
            <a:r>
              <a:rPr lang="en-US" sz="2400">
                <a:latin typeface="Verdana"/>
                <a:ea typeface="Verdana"/>
                <a:cs typeface="Calibri"/>
              </a:rPr>
              <a:t>While not required, it can be helpful to include letters of support and/or letters of commitment for match and cost share sources</a:t>
            </a:r>
          </a:p>
        </p:txBody>
      </p:sp>
    </p:spTree>
    <p:extLst>
      <p:ext uri="{BB962C8B-B14F-4D97-AF65-F5344CB8AC3E}">
        <p14:creationId xmlns:p14="http://schemas.microsoft.com/office/powerpoint/2010/main" val="1521723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B3AF801-4A3C-4877-945E-FF86030D2349}"/>
              </a:ext>
            </a:extLst>
          </p:cNvPr>
          <p:cNvGrpSpPr>
            <a:grpSpLocks/>
          </p:cNvGrpSpPr>
          <p:nvPr/>
        </p:nvGrpSpPr>
        <p:grpSpPr bwMode="auto">
          <a:xfrm>
            <a:off x="-1" y="0"/>
            <a:ext cx="12192000" cy="1340919"/>
            <a:chOff x="0" y="-39"/>
            <a:chExt cx="12240" cy="1880"/>
          </a:xfrm>
        </p:grpSpPr>
        <p:sp>
          <p:nvSpPr>
            <p:cNvPr id="5" name="AutoShape 10">
              <a:extLst>
                <a:ext uri="{FF2B5EF4-FFF2-40B4-BE49-F238E27FC236}">
                  <a16:creationId xmlns:a16="http://schemas.microsoft.com/office/drawing/2014/main" id="{F59D35A9-79E0-4FBE-A222-D63D5897D380}"/>
                </a:ext>
              </a:extLst>
            </p:cNvPr>
            <p:cNvSpPr>
              <a:spLocks/>
            </p:cNvSpPr>
            <p:nvPr/>
          </p:nvSpPr>
          <p:spPr bwMode="auto">
            <a:xfrm>
              <a:off x="0" y="5"/>
              <a:ext cx="12240" cy="1836"/>
            </a:xfrm>
            <a:custGeom>
              <a:avLst/>
              <a:gdLst>
                <a:gd name="T0" fmla="*/ 12240 w 12240"/>
                <a:gd name="T1" fmla="+- 0 5 5"/>
                <a:gd name="T2" fmla="*/ 5 h 1836"/>
                <a:gd name="T3" fmla="*/ 0 w 12240"/>
                <a:gd name="T4" fmla="+- 0 5 5"/>
                <a:gd name="T5" fmla="*/ 5 h 1836"/>
                <a:gd name="T6" fmla="*/ 0 w 12240"/>
                <a:gd name="T7" fmla="+- 0 1603 5"/>
                <a:gd name="T8" fmla="*/ 1603 h 1836"/>
                <a:gd name="T9" fmla="*/ 18 w 12240"/>
                <a:gd name="T10" fmla="+- 0 1607 5"/>
                <a:gd name="T11" fmla="*/ 1607 h 1836"/>
                <a:gd name="T12" fmla="*/ 152 w 12240"/>
                <a:gd name="T13" fmla="+- 0 1636 5"/>
                <a:gd name="T14" fmla="*/ 1636 h 1836"/>
                <a:gd name="T15" fmla="*/ 288 w 12240"/>
                <a:gd name="T16" fmla="+- 0 1663 5"/>
                <a:gd name="T17" fmla="*/ 1663 h 1836"/>
                <a:gd name="T18" fmla="*/ 427 w 12240"/>
                <a:gd name="T19" fmla="+- 0 1687 5"/>
                <a:gd name="T20" fmla="*/ 1687 h 1836"/>
                <a:gd name="T21" fmla="*/ 567 w 12240"/>
                <a:gd name="T22" fmla="+- 0 1710 5"/>
                <a:gd name="T23" fmla="*/ 1710 h 1836"/>
                <a:gd name="T24" fmla="*/ 709 w 12240"/>
                <a:gd name="T25" fmla="+- 0 1730 5"/>
                <a:gd name="T26" fmla="*/ 1730 h 1836"/>
                <a:gd name="T27" fmla="*/ 853 w 12240"/>
                <a:gd name="T28" fmla="+- 0 1749 5"/>
                <a:gd name="T29" fmla="*/ 1749 h 1836"/>
                <a:gd name="T30" fmla="*/ 998 w 12240"/>
                <a:gd name="T31" fmla="+- 0 1766 5"/>
                <a:gd name="T32" fmla="*/ 1766 h 1836"/>
                <a:gd name="T33" fmla="*/ 1220 w 12240"/>
                <a:gd name="T34" fmla="+- 0 1787 5"/>
                <a:gd name="T35" fmla="*/ 1787 h 1836"/>
                <a:gd name="T36" fmla="*/ 1445 w 12240"/>
                <a:gd name="T37" fmla="+- 0 1805 5"/>
                <a:gd name="T38" fmla="*/ 1805 h 1836"/>
                <a:gd name="T39" fmla="*/ 1674 w 12240"/>
                <a:gd name="T40" fmla="+- 0 1819 5"/>
                <a:gd name="T41" fmla="*/ 1819 h 1836"/>
                <a:gd name="T42" fmla="*/ 1906 w 12240"/>
                <a:gd name="T43" fmla="+- 0 1830 5"/>
                <a:gd name="T44" fmla="*/ 1830 h 1836"/>
                <a:gd name="T45" fmla="*/ 2220 w 12240"/>
                <a:gd name="T46" fmla="+- 0 1838 5"/>
                <a:gd name="T47" fmla="*/ 1838 h 1836"/>
                <a:gd name="T48" fmla="*/ 2538 w 12240"/>
                <a:gd name="T49" fmla="+- 0 1841 5"/>
                <a:gd name="T50" fmla="*/ 1841 h 1836"/>
                <a:gd name="T51" fmla="*/ 2943 w 12240"/>
                <a:gd name="T52" fmla="+- 0 1836 5"/>
                <a:gd name="T53" fmla="*/ 1836 h 1836"/>
                <a:gd name="T54" fmla="*/ 3354 w 12240"/>
                <a:gd name="T55" fmla="+- 0 1824 5"/>
                <a:gd name="T56" fmla="*/ 1824 h 1836"/>
                <a:gd name="T57" fmla="*/ 3854 w 12240"/>
                <a:gd name="T58" fmla="+- 0 1801 5"/>
                <a:gd name="T59" fmla="*/ 1801 h 1836"/>
                <a:gd name="T60" fmla="*/ 4530 w 12240"/>
                <a:gd name="T61" fmla="+- 0 1756 5"/>
                <a:gd name="T62" fmla="*/ 1756 h 1836"/>
                <a:gd name="T63" fmla="*/ 5470 w 12240"/>
                <a:gd name="T64" fmla="+- 0 1675 5"/>
                <a:gd name="T65" fmla="*/ 1675 h 1836"/>
                <a:gd name="T66" fmla="*/ 9340 w 12240"/>
                <a:gd name="T67" fmla="+- 0 1260 5"/>
                <a:gd name="T68" fmla="*/ 1260 h 1836"/>
                <a:gd name="T69" fmla="*/ 10048 w 12240"/>
                <a:gd name="T70" fmla="+- 0 1197 5"/>
                <a:gd name="T71" fmla="*/ 1197 h 1836"/>
                <a:gd name="T72" fmla="*/ 10579 w 12240"/>
                <a:gd name="T73" fmla="+- 0 1159 5"/>
                <a:gd name="T74" fmla="*/ 1159 h 1836"/>
                <a:gd name="T75" fmla="*/ 10946 w 12240"/>
                <a:gd name="T76" fmla="+- 0 1139 5"/>
                <a:gd name="T77" fmla="*/ 1139 h 1836"/>
                <a:gd name="T78" fmla="*/ 11302 w 12240"/>
                <a:gd name="T79" fmla="+- 0 1125 5"/>
                <a:gd name="T80" fmla="*/ 1125 h 1836"/>
                <a:gd name="T81" fmla="*/ 11579 w 12240"/>
                <a:gd name="T82" fmla="+- 0 1120 5"/>
                <a:gd name="T83" fmla="*/ 1120 h 1836"/>
                <a:gd name="T84" fmla="*/ 12240 w 12240"/>
                <a:gd name="T85" fmla="+- 0 1120 5"/>
                <a:gd name="T86" fmla="*/ 1120 h 1836"/>
                <a:gd name="T87" fmla="*/ 12240 w 12240"/>
                <a:gd name="T88" fmla="+- 0 5 5"/>
                <a:gd name="T89" fmla="*/ 5 h 1836"/>
                <a:gd name="T90" fmla="*/ 12240 w 12240"/>
                <a:gd name="T91" fmla="+- 0 1120 5"/>
                <a:gd name="T92" fmla="*/ 1120 h 1836"/>
                <a:gd name="T93" fmla="*/ 11714 w 12240"/>
                <a:gd name="T94" fmla="+- 0 1120 5"/>
                <a:gd name="T95" fmla="*/ 1120 h 1836"/>
                <a:gd name="T96" fmla="*/ 11847 w 12240"/>
                <a:gd name="T97" fmla="+- 0 1120 5"/>
                <a:gd name="T98" fmla="*/ 1120 h 1836"/>
                <a:gd name="T99" fmla="*/ 12043 w 12240"/>
                <a:gd name="T100" fmla="+- 0 1124 5"/>
                <a:gd name="T101" fmla="*/ 1124 h 1836"/>
                <a:gd name="T102" fmla="*/ 12240 w 12240"/>
                <a:gd name="T103" fmla="+- 0 1131 5"/>
                <a:gd name="T104" fmla="*/ 1131 h 1836"/>
                <a:gd name="T105" fmla="*/ 12240 w 12240"/>
                <a:gd name="T106" fmla="+- 0 1120 5"/>
                <a:gd name="T107" fmla="*/ 1120 h 1836"/>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Lst>
              <a:rect l="0" t="0" r="r" b="b"/>
              <a:pathLst>
                <a:path w="12240" h="1836">
                  <a:moveTo>
                    <a:pt x="12240" y="0"/>
                  </a:moveTo>
                  <a:lnTo>
                    <a:pt x="0" y="0"/>
                  </a:lnTo>
                  <a:lnTo>
                    <a:pt x="0" y="1598"/>
                  </a:lnTo>
                  <a:lnTo>
                    <a:pt x="18" y="1602"/>
                  </a:lnTo>
                  <a:lnTo>
                    <a:pt x="152" y="1631"/>
                  </a:lnTo>
                  <a:lnTo>
                    <a:pt x="288" y="1658"/>
                  </a:lnTo>
                  <a:lnTo>
                    <a:pt x="427" y="1682"/>
                  </a:lnTo>
                  <a:lnTo>
                    <a:pt x="567" y="1705"/>
                  </a:lnTo>
                  <a:lnTo>
                    <a:pt x="709" y="1725"/>
                  </a:lnTo>
                  <a:lnTo>
                    <a:pt x="853" y="1744"/>
                  </a:lnTo>
                  <a:lnTo>
                    <a:pt x="998" y="1761"/>
                  </a:lnTo>
                  <a:lnTo>
                    <a:pt x="1220" y="1782"/>
                  </a:lnTo>
                  <a:lnTo>
                    <a:pt x="1445" y="1800"/>
                  </a:lnTo>
                  <a:lnTo>
                    <a:pt x="1674" y="1814"/>
                  </a:lnTo>
                  <a:lnTo>
                    <a:pt x="1906" y="1825"/>
                  </a:lnTo>
                  <a:lnTo>
                    <a:pt x="2220" y="1833"/>
                  </a:lnTo>
                  <a:lnTo>
                    <a:pt x="2538" y="1836"/>
                  </a:lnTo>
                  <a:lnTo>
                    <a:pt x="2943" y="1831"/>
                  </a:lnTo>
                  <a:lnTo>
                    <a:pt x="3354" y="1819"/>
                  </a:lnTo>
                  <a:lnTo>
                    <a:pt x="3854" y="1796"/>
                  </a:lnTo>
                  <a:lnTo>
                    <a:pt x="4530" y="1751"/>
                  </a:lnTo>
                  <a:lnTo>
                    <a:pt x="5470" y="1670"/>
                  </a:lnTo>
                  <a:lnTo>
                    <a:pt x="9340" y="1255"/>
                  </a:lnTo>
                  <a:lnTo>
                    <a:pt x="10048" y="1192"/>
                  </a:lnTo>
                  <a:lnTo>
                    <a:pt x="10579" y="1154"/>
                  </a:lnTo>
                  <a:lnTo>
                    <a:pt x="10946" y="1134"/>
                  </a:lnTo>
                  <a:lnTo>
                    <a:pt x="11302" y="1120"/>
                  </a:lnTo>
                  <a:lnTo>
                    <a:pt x="11579" y="1115"/>
                  </a:lnTo>
                  <a:lnTo>
                    <a:pt x="12240" y="1115"/>
                  </a:lnTo>
                  <a:lnTo>
                    <a:pt x="12240" y="0"/>
                  </a:lnTo>
                  <a:close/>
                  <a:moveTo>
                    <a:pt x="12240" y="1115"/>
                  </a:moveTo>
                  <a:lnTo>
                    <a:pt x="11714" y="1115"/>
                  </a:lnTo>
                  <a:lnTo>
                    <a:pt x="11847" y="1115"/>
                  </a:lnTo>
                  <a:lnTo>
                    <a:pt x="12043" y="1119"/>
                  </a:lnTo>
                  <a:lnTo>
                    <a:pt x="12240" y="1126"/>
                  </a:lnTo>
                  <a:lnTo>
                    <a:pt x="12240" y="1115"/>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 name="AutoShape 9">
              <a:extLst>
                <a:ext uri="{FF2B5EF4-FFF2-40B4-BE49-F238E27FC236}">
                  <a16:creationId xmlns:a16="http://schemas.microsoft.com/office/drawing/2014/main" id="{BD70B397-4ED2-4EA6-8E47-BDB427F06E6F}"/>
                </a:ext>
              </a:extLst>
            </p:cNvPr>
            <p:cNvSpPr>
              <a:spLocks/>
            </p:cNvSpPr>
            <p:nvPr/>
          </p:nvSpPr>
          <p:spPr bwMode="auto">
            <a:xfrm>
              <a:off x="0" y="-39"/>
              <a:ext cx="12240" cy="1722"/>
            </a:xfrm>
            <a:custGeom>
              <a:avLst/>
              <a:gdLst>
                <a:gd name="T0" fmla="*/ 12240 w 12240"/>
                <a:gd name="T1" fmla="*/ 0 h 1683"/>
                <a:gd name="T2" fmla="*/ 0 w 12240"/>
                <a:gd name="T3" fmla="*/ 0 h 1683"/>
                <a:gd name="T4" fmla="*/ 0 w 12240"/>
                <a:gd name="T5" fmla="*/ 1445 h 1683"/>
                <a:gd name="T6" fmla="*/ 18 w 12240"/>
                <a:gd name="T7" fmla="*/ 1449 h 1683"/>
                <a:gd name="T8" fmla="*/ 152 w 12240"/>
                <a:gd name="T9" fmla="*/ 1478 h 1683"/>
                <a:gd name="T10" fmla="*/ 288 w 12240"/>
                <a:gd name="T11" fmla="*/ 1505 h 1683"/>
                <a:gd name="T12" fmla="*/ 427 w 12240"/>
                <a:gd name="T13" fmla="*/ 1529 h 1683"/>
                <a:gd name="T14" fmla="*/ 567 w 12240"/>
                <a:gd name="T15" fmla="*/ 1552 h 1683"/>
                <a:gd name="T16" fmla="*/ 709 w 12240"/>
                <a:gd name="T17" fmla="*/ 1572 h 1683"/>
                <a:gd name="T18" fmla="*/ 853 w 12240"/>
                <a:gd name="T19" fmla="*/ 1591 h 1683"/>
                <a:gd name="T20" fmla="*/ 998 w 12240"/>
                <a:gd name="T21" fmla="*/ 1608 h 1683"/>
                <a:gd name="T22" fmla="*/ 1220 w 12240"/>
                <a:gd name="T23" fmla="*/ 1630 h 1683"/>
                <a:gd name="T24" fmla="*/ 1445 w 12240"/>
                <a:gd name="T25" fmla="*/ 1647 h 1683"/>
                <a:gd name="T26" fmla="*/ 1674 w 12240"/>
                <a:gd name="T27" fmla="*/ 1661 h 1683"/>
                <a:gd name="T28" fmla="*/ 1906 w 12240"/>
                <a:gd name="T29" fmla="*/ 1672 h 1683"/>
                <a:gd name="T30" fmla="*/ 2220 w 12240"/>
                <a:gd name="T31" fmla="*/ 1680 h 1683"/>
                <a:gd name="T32" fmla="*/ 2538 w 12240"/>
                <a:gd name="T33" fmla="*/ 1683 h 1683"/>
                <a:gd name="T34" fmla="*/ 2943 w 12240"/>
                <a:gd name="T35" fmla="*/ 1678 h 1683"/>
                <a:gd name="T36" fmla="*/ 3354 w 12240"/>
                <a:gd name="T37" fmla="*/ 1667 h 1683"/>
                <a:gd name="T38" fmla="*/ 3854 w 12240"/>
                <a:gd name="T39" fmla="*/ 1643 h 1683"/>
                <a:gd name="T40" fmla="*/ 4530 w 12240"/>
                <a:gd name="T41" fmla="*/ 1598 h 1683"/>
                <a:gd name="T42" fmla="*/ 5470 w 12240"/>
                <a:gd name="T43" fmla="*/ 1517 h 1683"/>
                <a:gd name="T44" fmla="*/ 9340 w 12240"/>
                <a:gd name="T45" fmla="*/ 1102 h 1683"/>
                <a:gd name="T46" fmla="*/ 10048 w 12240"/>
                <a:gd name="T47" fmla="*/ 1039 h 1683"/>
                <a:gd name="T48" fmla="*/ 10579 w 12240"/>
                <a:gd name="T49" fmla="*/ 1001 h 1683"/>
                <a:gd name="T50" fmla="*/ 10946 w 12240"/>
                <a:gd name="T51" fmla="*/ 981 h 1683"/>
                <a:gd name="T52" fmla="*/ 11302 w 12240"/>
                <a:gd name="T53" fmla="*/ 968 h 1683"/>
                <a:gd name="T54" fmla="*/ 11579 w 12240"/>
                <a:gd name="T55" fmla="*/ 962 h 1683"/>
                <a:gd name="T56" fmla="*/ 12240 w 12240"/>
                <a:gd name="T57" fmla="*/ 962 h 1683"/>
                <a:gd name="T58" fmla="*/ 12240 w 12240"/>
                <a:gd name="T59" fmla="*/ 0 h 1683"/>
                <a:gd name="T60" fmla="*/ 12240 w 12240"/>
                <a:gd name="T61" fmla="*/ 962 h 1683"/>
                <a:gd name="T62" fmla="*/ 11714 w 12240"/>
                <a:gd name="T63" fmla="*/ 962 h 1683"/>
                <a:gd name="T64" fmla="*/ 11847 w 12240"/>
                <a:gd name="T65" fmla="*/ 962 h 1683"/>
                <a:gd name="T66" fmla="*/ 12043 w 12240"/>
                <a:gd name="T67" fmla="*/ 966 h 1683"/>
                <a:gd name="T68" fmla="*/ 12240 w 12240"/>
                <a:gd name="T69" fmla="*/ 973 h 1683"/>
                <a:gd name="T70" fmla="*/ 12240 w 12240"/>
                <a:gd name="T71" fmla="*/ 962 h 1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40" h="1683">
                  <a:moveTo>
                    <a:pt x="12240" y="0"/>
                  </a:moveTo>
                  <a:lnTo>
                    <a:pt x="0" y="0"/>
                  </a:lnTo>
                  <a:lnTo>
                    <a:pt x="0" y="1445"/>
                  </a:lnTo>
                  <a:lnTo>
                    <a:pt x="18" y="1449"/>
                  </a:lnTo>
                  <a:lnTo>
                    <a:pt x="152" y="1478"/>
                  </a:lnTo>
                  <a:lnTo>
                    <a:pt x="288" y="1505"/>
                  </a:lnTo>
                  <a:lnTo>
                    <a:pt x="427" y="1529"/>
                  </a:lnTo>
                  <a:lnTo>
                    <a:pt x="567" y="1552"/>
                  </a:lnTo>
                  <a:lnTo>
                    <a:pt x="709" y="1572"/>
                  </a:lnTo>
                  <a:lnTo>
                    <a:pt x="853" y="1591"/>
                  </a:lnTo>
                  <a:lnTo>
                    <a:pt x="998" y="1608"/>
                  </a:lnTo>
                  <a:lnTo>
                    <a:pt x="1220" y="1630"/>
                  </a:lnTo>
                  <a:lnTo>
                    <a:pt x="1445" y="1647"/>
                  </a:lnTo>
                  <a:lnTo>
                    <a:pt x="1674" y="1661"/>
                  </a:lnTo>
                  <a:lnTo>
                    <a:pt x="1906" y="1672"/>
                  </a:lnTo>
                  <a:lnTo>
                    <a:pt x="2220" y="1680"/>
                  </a:lnTo>
                  <a:lnTo>
                    <a:pt x="2538" y="1683"/>
                  </a:lnTo>
                  <a:lnTo>
                    <a:pt x="2943" y="1678"/>
                  </a:lnTo>
                  <a:lnTo>
                    <a:pt x="3354" y="1667"/>
                  </a:lnTo>
                  <a:lnTo>
                    <a:pt x="3854" y="1643"/>
                  </a:lnTo>
                  <a:lnTo>
                    <a:pt x="4530" y="1598"/>
                  </a:lnTo>
                  <a:lnTo>
                    <a:pt x="5470" y="1517"/>
                  </a:lnTo>
                  <a:lnTo>
                    <a:pt x="9340" y="1102"/>
                  </a:lnTo>
                  <a:lnTo>
                    <a:pt x="10048" y="1039"/>
                  </a:lnTo>
                  <a:lnTo>
                    <a:pt x="10579" y="1001"/>
                  </a:lnTo>
                  <a:lnTo>
                    <a:pt x="10946" y="981"/>
                  </a:lnTo>
                  <a:lnTo>
                    <a:pt x="11302" y="968"/>
                  </a:lnTo>
                  <a:lnTo>
                    <a:pt x="11579" y="962"/>
                  </a:lnTo>
                  <a:lnTo>
                    <a:pt x="12240" y="962"/>
                  </a:lnTo>
                  <a:lnTo>
                    <a:pt x="12240" y="0"/>
                  </a:lnTo>
                  <a:close/>
                  <a:moveTo>
                    <a:pt x="12240" y="962"/>
                  </a:moveTo>
                  <a:lnTo>
                    <a:pt x="11714" y="962"/>
                  </a:lnTo>
                  <a:lnTo>
                    <a:pt x="11847" y="962"/>
                  </a:lnTo>
                  <a:lnTo>
                    <a:pt x="12043" y="966"/>
                  </a:lnTo>
                  <a:lnTo>
                    <a:pt x="12240" y="973"/>
                  </a:lnTo>
                  <a:lnTo>
                    <a:pt x="12240" y="962"/>
                  </a:lnTo>
                  <a:close/>
                </a:path>
              </a:pathLst>
            </a:custGeom>
            <a:solidFill>
              <a:srgbClr val="0C683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 name="AutoShape 8">
              <a:extLst>
                <a:ext uri="{FF2B5EF4-FFF2-40B4-BE49-F238E27FC236}">
                  <a16:creationId xmlns:a16="http://schemas.microsoft.com/office/drawing/2014/main" id="{D500F6EB-0200-4B04-9D4E-BBE06C837661}"/>
                </a:ext>
              </a:extLst>
            </p:cNvPr>
            <p:cNvSpPr>
              <a:spLocks/>
            </p:cNvSpPr>
            <p:nvPr/>
          </p:nvSpPr>
          <p:spPr bwMode="auto">
            <a:xfrm>
              <a:off x="360" y="343"/>
              <a:ext cx="939" cy="939"/>
            </a:xfrm>
            <a:custGeom>
              <a:avLst/>
              <a:gdLst>
                <a:gd name="T0" fmla="+- 0 547 360"/>
                <a:gd name="T1" fmla="*/ T0 w 939"/>
                <a:gd name="T2" fmla="+- 0 1068 343"/>
                <a:gd name="T3" fmla="*/ 1068 h 939"/>
                <a:gd name="T4" fmla="+- 0 360 360"/>
                <a:gd name="T5" fmla="*/ T4 w 939"/>
                <a:gd name="T6" fmla="+- 0 800 343"/>
                <a:gd name="T7" fmla="*/ 800 h 939"/>
                <a:gd name="T8" fmla="+- 0 586 360"/>
                <a:gd name="T9" fmla="*/ T8 w 939"/>
                <a:gd name="T10" fmla="+- 0 1137 343"/>
                <a:gd name="T11" fmla="*/ 1137 h 939"/>
                <a:gd name="T12" fmla="+- 0 828 360"/>
                <a:gd name="T13" fmla="*/ T12 w 939"/>
                <a:gd name="T14" fmla="+- 0 520 343"/>
                <a:gd name="T15" fmla="*/ 520 h 939"/>
                <a:gd name="T16" fmla="+- 0 712 360"/>
                <a:gd name="T17" fmla="*/ T16 w 939"/>
                <a:gd name="T18" fmla="+- 0 400 343"/>
                <a:gd name="T19" fmla="*/ 400 h 939"/>
                <a:gd name="T20" fmla="+- 0 461 360"/>
                <a:gd name="T21" fmla="*/ T20 w 939"/>
                <a:gd name="T22" fmla="+- 0 634 343"/>
                <a:gd name="T23" fmla="*/ 634 h 939"/>
                <a:gd name="T24" fmla="+- 0 483 360"/>
                <a:gd name="T25" fmla="*/ T24 w 939"/>
                <a:gd name="T26" fmla="+- 0 645 343"/>
                <a:gd name="T27" fmla="*/ 645 h 939"/>
                <a:gd name="T28" fmla="+- 0 766 360"/>
                <a:gd name="T29" fmla="*/ T28 w 939"/>
                <a:gd name="T30" fmla="+- 0 434 343"/>
                <a:gd name="T31" fmla="*/ 434 h 939"/>
                <a:gd name="T32" fmla="+- 0 967 360"/>
                <a:gd name="T33" fmla="*/ T32 w 939"/>
                <a:gd name="T34" fmla="+- 0 695 343"/>
                <a:gd name="T35" fmla="*/ 695 h 939"/>
                <a:gd name="T36" fmla="+- 0 900 360"/>
                <a:gd name="T37" fmla="*/ T36 w 939"/>
                <a:gd name="T38" fmla="+- 0 720 343"/>
                <a:gd name="T39" fmla="*/ 720 h 939"/>
                <a:gd name="T40" fmla="+- 0 903 360"/>
                <a:gd name="T41" fmla="*/ T40 w 939"/>
                <a:gd name="T42" fmla="+- 0 618 343"/>
                <a:gd name="T43" fmla="*/ 618 h 939"/>
                <a:gd name="T44" fmla="+- 0 872 360"/>
                <a:gd name="T45" fmla="*/ T44 w 939"/>
                <a:gd name="T46" fmla="+- 0 613 343"/>
                <a:gd name="T47" fmla="*/ 613 h 939"/>
                <a:gd name="T48" fmla="+- 0 865 360"/>
                <a:gd name="T49" fmla="*/ T48 w 939"/>
                <a:gd name="T50" fmla="+- 0 577 343"/>
                <a:gd name="T51" fmla="*/ 577 h 939"/>
                <a:gd name="T52" fmla="+- 0 839 360"/>
                <a:gd name="T53" fmla="*/ T52 w 939"/>
                <a:gd name="T54" fmla="+- 0 559 343"/>
                <a:gd name="T55" fmla="*/ 559 h 939"/>
                <a:gd name="T56" fmla="+- 0 822 360"/>
                <a:gd name="T57" fmla="*/ T56 w 939"/>
                <a:gd name="T58" fmla="+- 0 545 343"/>
                <a:gd name="T59" fmla="*/ 545 h 939"/>
                <a:gd name="T60" fmla="+- 0 795 360"/>
                <a:gd name="T61" fmla="*/ T60 w 939"/>
                <a:gd name="T62" fmla="+- 0 579 343"/>
                <a:gd name="T63" fmla="*/ 579 h 939"/>
                <a:gd name="T64" fmla="+- 0 751 360"/>
                <a:gd name="T65" fmla="*/ T64 w 939"/>
                <a:gd name="T66" fmla="+- 0 611 343"/>
                <a:gd name="T67" fmla="*/ 611 h 939"/>
                <a:gd name="T68" fmla="+- 0 756 360"/>
                <a:gd name="T69" fmla="*/ T68 w 939"/>
                <a:gd name="T70" fmla="+- 0 722 343"/>
                <a:gd name="T71" fmla="*/ 722 h 939"/>
                <a:gd name="T72" fmla="+- 0 706 360"/>
                <a:gd name="T73" fmla="*/ T72 w 939"/>
                <a:gd name="T74" fmla="+- 0 695 343"/>
                <a:gd name="T75" fmla="*/ 695 h 939"/>
                <a:gd name="T76" fmla="+- 0 645 360"/>
                <a:gd name="T77" fmla="*/ T76 w 939"/>
                <a:gd name="T78" fmla="+- 0 707 343"/>
                <a:gd name="T79" fmla="*/ 707 h 939"/>
                <a:gd name="T80" fmla="+- 0 672 360"/>
                <a:gd name="T81" fmla="*/ T80 w 939"/>
                <a:gd name="T82" fmla="+- 0 787 343"/>
                <a:gd name="T83" fmla="*/ 787 h 939"/>
                <a:gd name="T84" fmla="+- 0 666 360"/>
                <a:gd name="T85" fmla="*/ T84 w 939"/>
                <a:gd name="T86" fmla="+- 0 826 343"/>
                <a:gd name="T87" fmla="*/ 826 h 939"/>
                <a:gd name="T88" fmla="+- 0 732 360"/>
                <a:gd name="T89" fmla="*/ T88 w 939"/>
                <a:gd name="T90" fmla="+- 0 874 343"/>
                <a:gd name="T91" fmla="*/ 874 h 939"/>
                <a:gd name="T92" fmla="+- 0 733 360"/>
                <a:gd name="T93" fmla="*/ T92 w 939"/>
                <a:gd name="T94" fmla="+- 0 909 343"/>
                <a:gd name="T95" fmla="*/ 909 h 939"/>
                <a:gd name="T96" fmla="+- 0 804 360"/>
                <a:gd name="T97" fmla="*/ T96 w 939"/>
                <a:gd name="T98" fmla="+- 0 897 343"/>
                <a:gd name="T99" fmla="*/ 897 h 939"/>
                <a:gd name="T100" fmla="+- 0 821 360"/>
                <a:gd name="T101" fmla="*/ T100 w 939"/>
                <a:gd name="T102" fmla="+- 0 895 343"/>
                <a:gd name="T103" fmla="*/ 895 h 939"/>
                <a:gd name="T104" fmla="+- 0 838 360"/>
                <a:gd name="T105" fmla="*/ T104 w 939"/>
                <a:gd name="T106" fmla="+- 0 977 343"/>
                <a:gd name="T107" fmla="*/ 977 h 939"/>
                <a:gd name="T108" fmla="+- 0 837 360"/>
                <a:gd name="T109" fmla="*/ T108 w 939"/>
                <a:gd name="T110" fmla="+- 0 877 343"/>
                <a:gd name="T111" fmla="*/ 877 h 939"/>
                <a:gd name="T112" fmla="+- 0 867 360"/>
                <a:gd name="T113" fmla="*/ T112 w 939"/>
                <a:gd name="T114" fmla="+- 0 895 343"/>
                <a:gd name="T115" fmla="*/ 895 h 939"/>
                <a:gd name="T116" fmla="+- 0 949 360"/>
                <a:gd name="T117" fmla="*/ T116 w 939"/>
                <a:gd name="T118" fmla="+- 0 908 343"/>
                <a:gd name="T119" fmla="*/ 908 h 939"/>
                <a:gd name="T120" fmla="+- 0 923 360"/>
                <a:gd name="T121" fmla="*/ T120 w 939"/>
                <a:gd name="T122" fmla="+- 0 872 343"/>
                <a:gd name="T123" fmla="*/ 872 h 939"/>
                <a:gd name="T124" fmla="+- 0 990 360"/>
                <a:gd name="T125" fmla="*/ T124 w 939"/>
                <a:gd name="T126" fmla="+- 0 824 343"/>
                <a:gd name="T127" fmla="*/ 824 h 939"/>
                <a:gd name="T128" fmla="+- 0 983 360"/>
                <a:gd name="T129" fmla="*/ T128 w 939"/>
                <a:gd name="T130" fmla="+- 0 784 343"/>
                <a:gd name="T131" fmla="*/ 784 h 939"/>
                <a:gd name="T132" fmla="+- 0 1005 360"/>
                <a:gd name="T133" fmla="*/ T132 w 939"/>
                <a:gd name="T134" fmla="+- 0 730 343"/>
                <a:gd name="T135" fmla="*/ 730 h 939"/>
                <a:gd name="T136" fmla="+- 0 1030 360"/>
                <a:gd name="T137" fmla="*/ T136 w 939"/>
                <a:gd name="T138" fmla="+- 0 668 343"/>
                <a:gd name="T139" fmla="*/ 668 h 939"/>
                <a:gd name="T140" fmla="+- 0 1152 360"/>
                <a:gd name="T141" fmla="*/ T140 w 939"/>
                <a:gd name="T142" fmla="+- 0 888 343"/>
                <a:gd name="T143" fmla="*/ 888 h 939"/>
                <a:gd name="T144" fmla="+- 0 906 360"/>
                <a:gd name="T145" fmla="*/ T144 w 939"/>
                <a:gd name="T146" fmla="+- 0 1135 343"/>
                <a:gd name="T147" fmla="*/ 1135 h 939"/>
                <a:gd name="T148" fmla="+- 0 572 360"/>
                <a:gd name="T149" fmla="*/ T148 w 939"/>
                <a:gd name="T150" fmla="+- 0 1019 343"/>
                <a:gd name="T151" fmla="*/ 1019 h 939"/>
                <a:gd name="T152" fmla="+- 0 533 360"/>
                <a:gd name="T153" fmla="*/ T152 w 939"/>
                <a:gd name="T154" fmla="+- 0 667 343"/>
                <a:gd name="T155" fmla="*/ 667 h 939"/>
                <a:gd name="T156" fmla="+- 0 830 360"/>
                <a:gd name="T157" fmla="*/ T156 w 939"/>
                <a:gd name="T158" fmla="+- 0 482 343"/>
                <a:gd name="T159" fmla="*/ 482 h 939"/>
                <a:gd name="T160" fmla="+- 0 1127 360"/>
                <a:gd name="T161" fmla="*/ T160 w 939"/>
                <a:gd name="T162" fmla="+- 0 667 343"/>
                <a:gd name="T163" fmla="*/ 667 h 939"/>
                <a:gd name="T164" fmla="+- 0 1127 360"/>
                <a:gd name="T165" fmla="*/ T164 w 939"/>
                <a:gd name="T166" fmla="+- 0 612 343"/>
                <a:gd name="T167" fmla="*/ 612 h 939"/>
                <a:gd name="T168" fmla="+- 0 902 360"/>
                <a:gd name="T169" fmla="*/ T168 w 939"/>
                <a:gd name="T170" fmla="+- 0 462 343"/>
                <a:gd name="T171" fmla="*/ 462 h 939"/>
                <a:gd name="T172" fmla="+- 0 576 360"/>
                <a:gd name="T173" fmla="*/ T172 w 939"/>
                <a:gd name="T174" fmla="+- 0 559 343"/>
                <a:gd name="T175" fmla="*/ 559 h 939"/>
                <a:gd name="T176" fmla="+- 0 479 360"/>
                <a:gd name="T177" fmla="*/ T176 w 939"/>
                <a:gd name="T178" fmla="+- 0 885 343"/>
                <a:gd name="T179" fmla="*/ 885 h 939"/>
                <a:gd name="T180" fmla="+- 0 690 360"/>
                <a:gd name="T181" fmla="*/ T180 w 939"/>
                <a:gd name="T182" fmla="+- 0 1143 343"/>
                <a:gd name="T183" fmla="*/ 1143 h 939"/>
                <a:gd name="T184" fmla="+- 0 969 360"/>
                <a:gd name="T185" fmla="*/ T184 w 939"/>
                <a:gd name="T186" fmla="+- 0 1143 343"/>
                <a:gd name="T187" fmla="*/ 1143 h 939"/>
                <a:gd name="T188" fmla="+- 0 1181 360"/>
                <a:gd name="T189" fmla="*/ T188 w 939"/>
                <a:gd name="T190" fmla="+- 0 885 343"/>
                <a:gd name="T191" fmla="*/ 885 h 939"/>
                <a:gd name="T192" fmla="+- 0 1176 360"/>
                <a:gd name="T193" fmla="*/ T192 w 939"/>
                <a:gd name="T194" fmla="+- 0 981 343"/>
                <a:gd name="T195" fmla="*/ 981 h 939"/>
                <a:gd name="T196" fmla="+- 0 893 360"/>
                <a:gd name="T197" fmla="*/ T196 w 939"/>
                <a:gd name="T198" fmla="+- 0 1192 343"/>
                <a:gd name="T199" fmla="*/ 1192 h 939"/>
                <a:gd name="T200" fmla="+- 0 1064 360"/>
                <a:gd name="T201" fmla="*/ T200 w 939"/>
                <a:gd name="T202" fmla="+- 0 1157 343"/>
                <a:gd name="T203" fmla="*/ 1157 h 939"/>
                <a:gd name="T204" fmla="+- 0 1245 360"/>
                <a:gd name="T205" fmla="*/ T204 w 939"/>
                <a:gd name="T206" fmla="+- 0 845 343"/>
                <a:gd name="T207" fmla="*/ 845 h 939"/>
                <a:gd name="T208" fmla="+- 0 1133 360"/>
                <a:gd name="T209" fmla="*/ T208 w 939"/>
                <a:gd name="T210" fmla="+- 0 539 343"/>
                <a:gd name="T211" fmla="*/ 539 h 939"/>
                <a:gd name="T212" fmla="+- 0 859 360"/>
                <a:gd name="T213" fmla="*/ T212 w 939"/>
                <a:gd name="T214" fmla="+- 0 428 343"/>
                <a:gd name="T215" fmla="*/ 428 h 939"/>
                <a:gd name="T216" fmla="+- 0 1157 360"/>
                <a:gd name="T217" fmla="*/ T216 w 939"/>
                <a:gd name="T218" fmla="+- 0 616 343"/>
                <a:gd name="T219" fmla="*/ 616 h 9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Lst>
              <a:rect l="0" t="0" r="r" b="b"/>
              <a:pathLst>
                <a:path w="939" h="939">
                  <a:moveTo>
                    <a:pt x="440" y="855"/>
                  </a:moveTo>
                  <a:lnTo>
                    <a:pt x="369" y="840"/>
                  </a:lnTo>
                  <a:lnTo>
                    <a:pt x="302" y="813"/>
                  </a:lnTo>
                  <a:lnTo>
                    <a:pt x="241" y="775"/>
                  </a:lnTo>
                  <a:lnTo>
                    <a:pt x="187" y="725"/>
                  </a:lnTo>
                  <a:lnTo>
                    <a:pt x="143" y="666"/>
                  </a:lnTo>
                  <a:lnTo>
                    <a:pt x="111" y="601"/>
                  </a:lnTo>
                  <a:lnTo>
                    <a:pt x="91" y="531"/>
                  </a:lnTo>
                  <a:lnTo>
                    <a:pt x="84" y="457"/>
                  </a:lnTo>
                  <a:lnTo>
                    <a:pt x="0" y="457"/>
                  </a:lnTo>
                  <a:lnTo>
                    <a:pt x="57" y="585"/>
                  </a:lnTo>
                  <a:lnTo>
                    <a:pt x="94" y="657"/>
                  </a:lnTo>
                  <a:lnTo>
                    <a:pt x="125" y="701"/>
                  </a:lnTo>
                  <a:lnTo>
                    <a:pt x="167" y="743"/>
                  </a:lnTo>
                  <a:lnTo>
                    <a:pt x="226" y="794"/>
                  </a:lnTo>
                  <a:lnTo>
                    <a:pt x="291" y="836"/>
                  </a:lnTo>
                  <a:lnTo>
                    <a:pt x="362" y="866"/>
                  </a:lnTo>
                  <a:lnTo>
                    <a:pt x="437" y="882"/>
                  </a:lnTo>
                  <a:lnTo>
                    <a:pt x="440" y="855"/>
                  </a:lnTo>
                  <a:moveTo>
                    <a:pt x="468" y="177"/>
                  </a:moveTo>
                  <a:lnTo>
                    <a:pt x="468" y="178"/>
                  </a:lnTo>
                  <a:lnTo>
                    <a:pt x="468" y="177"/>
                  </a:lnTo>
                  <a:moveTo>
                    <a:pt x="480" y="0"/>
                  </a:moveTo>
                  <a:lnTo>
                    <a:pt x="352" y="57"/>
                  </a:lnTo>
                  <a:lnTo>
                    <a:pt x="280" y="94"/>
                  </a:lnTo>
                  <a:lnTo>
                    <a:pt x="236" y="125"/>
                  </a:lnTo>
                  <a:lnTo>
                    <a:pt x="193" y="167"/>
                  </a:lnTo>
                  <a:lnTo>
                    <a:pt x="142" y="226"/>
                  </a:lnTo>
                  <a:lnTo>
                    <a:pt x="101" y="291"/>
                  </a:lnTo>
                  <a:lnTo>
                    <a:pt x="71" y="362"/>
                  </a:lnTo>
                  <a:lnTo>
                    <a:pt x="55" y="437"/>
                  </a:lnTo>
                  <a:lnTo>
                    <a:pt x="82" y="440"/>
                  </a:lnTo>
                  <a:lnTo>
                    <a:pt x="97" y="369"/>
                  </a:lnTo>
                  <a:lnTo>
                    <a:pt x="123" y="302"/>
                  </a:lnTo>
                  <a:lnTo>
                    <a:pt x="162" y="241"/>
                  </a:lnTo>
                  <a:lnTo>
                    <a:pt x="212" y="187"/>
                  </a:lnTo>
                  <a:lnTo>
                    <a:pt x="271" y="143"/>
                  </a:lnTo>
                  <a:lnTo>
                    <a:pt x="336" y="111"/>
                  </a:lnTo>
                  <a:lnTo>
                    <a:pt x="406" y="91"/>
                  </a:lnTo>
                  <a:lnTo>
                    <a:pt x="479" y="84"/>
                  </a:lnTo>
                  <a:lnTo>
                    <a:pt x="480" y="0"/>
                  </a:lnTo>
                  <a:moveTo>
                    <a:pt x="670" y="325"/>
                  </a:moveTo>
                  <a:lnTo>
                    <a:pt x="633" y="342"/>
                  </a:lnTo>
                  <a:lnTo>
                    <a:pt x="607" y="352"/>
                  </a:lnTo>
                  <a:lnTo>
                    <a:pt x="590" y="350"/>
                  </a:lnTo>
                  <a:lnTo>
                    <a:pt x="581" y="330"/>
                  </a:lnTo>
                  <a:lnTo>
                    <a:pt x="573" y="336"/>
                  </a:lnTo>
                  <a:lnTo>
                    <a:pt x="557" y="356"/>
                  </a:lnTo>
                  <a:lnTo>
                    <a:pt x="540" y="377"/>
                  </a:lnTo>
                  <a:lnTo>
                    <a:pt x="527" y="385"/>
                  </a:lnTo>
                  <a:lnTo>
                    <a:pt x="523" y="363"/>
                  </a:lnTo>
                  <a:lnTo>
                    <a:pt x="532" y="322"/>
                  </a:lnTo>
                  <a:lnTo>
                    <a:pt x="542" y="282"/>
                  </a:lnTo>
                  <a:lnTo>
                    <a:pt x="543" y="275"/>
                  </a:lnTo>
                  <a:lnTo>
                    <a:pt x="544" y="271"/>
                  </a:lnTo>
                  <a:lnTo>
                    <a:pt x="545" y="265"/>
                  </a:lnTo>
                  <a:lnTo>
                    <a:pt x="532" y="269"/>
                  </a:lnTo>
                  <a:lnTo>
                    <a:pt x="521" y="271"/>
                  </a:lnTo>
                  <a:lnTo>
                    <a:pt x="512" y="270"/>
                  </a:lnTo>
                  <a:lnTo>
                    <a:pt x="507" y="268"/>
                  </a:lnTo>
                  <a:lnTo>
                    <a:pt x="500" y="257"/>
                  </a:lnTo>
                  <a:lnTo>
                    <a:pt x="504" y="240"/>
                  </a:lnTo>
                  <a:lnTo>
                    <a:pt x="504" y="238"/>
                  </a:lnTo>
                  <a:lnTo>
                    <a:pt x="505" y="234"/>
                  </a:lnTo>
                  <a:lnTo>
                    <a:pt x="500" y="234"/>
                  </a:lnTo>
                  <a:lnTo>
                    <a:pt x="494" y="238"/>
                  </a:lnTo>
                  <a:lnTo>
                    <a:pt x="490" y="235"/>
                  </a:lnTo>
                  <a:lnTo>
                    <a:pt x="484" y="229"/>
                  </a:lnTo>
                  <a:lnTo>
                    <a:pt x="479" y="216"/>
                  </a:lnTo>
                  <a:lnTo>
                    <a:pt x="474" y="200"/>
                  </a:lnTo>
                  <a:lnTo>
                    <a:pt x="468" y="179"/>
                  </a:lnTo>
                  <a:lnTo>
                    <a:pt x="467" y="175"/>
                  </a:lnTo>
                  <a:lnTo>
                    <a:pt x="467" y="181"/>
                  </a:lnTo>
                  <a:lnTo>
                    <a:pt x="462" y="202"/>
                  </a:lnTo>
                  <a:lnTo>
                    <a:pt x="457" y="219"/>
                  </a:lnTo>
                  <a:lnTo>
                    <a:pt x="451" y="231"/>
                  </a:lnTo>
                  <a:lnTo>
                    <a:pt x="446" y="238"/>
                  </a:lnTo>
                  <a:lnTo>
                    <a:pt x="442" y="240"/>
                  </a:lnTo>
                  <a:lnTo>
                    <a:pt x="435" y="236"/>
                  </a:lnTo>
                  <a:lnTo>
                    <a:pt x="430" y="236"/>
                  </a:lnTo>
                  <a:lnTo>
                    <a:pt x="436" y="259"/>
                  </a:lnTo>
                  <a:lnTo>
                    <a:pt x="426" y="275"/>
                  </a:lnTo>
                  <a:lnTo>
                    <a:pt x="408" y="274"/>
                  </a:lnTo>
                  <a:lnTo>
                    <a:pt x="391" y="268"/>
                  </a:lnTo>
                  <a:lnTo>
                    <a:pt x="394" y="284"/>
                  </a:lnTo>
                  <a:lnTo>
                    <a:pt x="404" y="324"/>
                  </a:lnTo>
                  <a:lnTo>
                    <a:pt x="412" y="365"/>
                  </a:lnTo>
                  <a:lnTo>
                    <a:pt x="408" y="387"/>
                  </a:lnTo>
                  <a:lnTo>
                    <a:pt x="396" y="379"/>
                  </a:lnTo>
                  <a:lnTo>
                    <a:pt x="378" y="358"/>
                  </a:lnTo>
                  <a:lnTo>
                    <a:pt x="375" y="354"/>
                  </a:lnTo>
                  <a:lnTo>
                    <a:pt x="362" y="338"/>
                  </a:lnTo>
                  <a:lnTo>
                    <a:pt x="355" y="333"/>
                  </a:lnTo>
                  <a:lnTo>
                    <a:pt x="346" y="352"/>
                  </a:lnTo>
                  <a:lnTo>
                    <a:pt x="329" y="354"/>
                  </a:lnTo>
                  <a:lnTo>
                    <a:pt x="303" y="344"/>
                  </a:lnTo>
                  <a:lnTo>
                    <a:pt x="266" y="327"/>
                  </a:lnTo>
                  <a:lnTo>
                    <a:pt x="271" y="337"/>
                  </a:lnTo>
                  <a:lnTo>
                    <a:pt x="285" y="364"/>
                  </a:lnTo>
                  <a:lnTo>
                    <a:pt x="292" y="395"/>
                  </a:lnTo>
                  <a:lnTo>
                    <a:pt x="279" y="419"/>
                  </a:lnTo>
                  <a:lnTo>
                    <a:pt x="282" y="424"/>
                  </a:lnTo>
                  <a:lnTo>
                    <a:pt x="294" y="432"/>
                  </a:lnTo>
                  <a:lnTo>
                    <a:pt x="312" y="444"/>
                  </a:lnTo>
                  <a:lnTo>
                    <a:pt x="330" y="460"/>
                  </a:lnTo>
                  <a:lnTo>
                    <a:pt x="329" y="466"/>
                  </a:lnTo>
                  <a:lnTo>
                    <a:pt x="321" y="474"/>
                  </a:lnTo>
                  <a:lnTo>
                    <a:pt x="311" y="480"/>
                  </a:lnTo>
                  <a:lnTo>
                    <a:pt x="306" y="483"/>
                  </a:lnTo>
                  <a:lnTo>
                    <a:pt x="324" y="492"/>
                  </a:lnTo>
                  <a:lnTo>
                    <a:pt x="347" y="502"/>
                  </a:lnTo>
                  <a:lnTo>
                    <a:pt x="367" y="510"/>
                  </a:lnTo>
                  <a:lnTo>
                    <a:pt x="375" y="517"/>
                  </a:lnTo>
                  <a:lnTo>
                    <a:pt x="372" y="531"/>
                  </a:lnTo>
                  <a:lnTo>
                    <a:pt x="366" y="546"/>
                  </a:lnTo>
                  <a:lnTo>
                    <a:pt x="357" y="559"/>
                  </a:lnTo>
                  <a:lnTo>
                    <a:pt x="347" y="567"/>
                  </a:lnTo>
                  <a:lnTo>
                    <a:pt x="353" y="567"/>
                  </a:lnTo>
                  <a:lnTo>
                    <a:pt x="373" y="566"/>
                  </a:lnTo>
                  <a:lnTo>
                    <a:pt x="399" y="562"/>
                  </a:lnTo>
                  <a:lnTo>
                    <a:pt x="425" y="555"/>
                  </a:lnTo>
                  <a:lnTo>
                    <a:pt x="429" y="554"/>
                  </a:lnTo>
                  <a:lnTo>
                    <a:pt x="429" y="563"/>
                  </a:lnTo>
                  <a:lnTo>
                    <a:pt x="444" y="554"/>
                  </a:lnTo>
                  <a:lnTo>
                    <a:pt x="453" y="546"/>
                  </a:lnTo>
                  <a:lnTo>
                    <a:pt x="459" y="534"/>
                  </a:lnTo>
                  <a:lnTo>
                    <a:pt x="460" y="534"/>
                  </a:lnTo>
                  <a:lnTo>
                    <a:pt x="461" y="552"/>
                  </a:lnTo>
                  <a:lnTo>
                    <a:pt x="461" y="566"/>
                  </a:lnTo>
                  <a:lnTo>
                    <a:pt x="461" y="597"/>
                  </a:lnTo>
                  <a:lnTo>
                    <a:pt x="459" y="635"/>
                  </a:lnTo>
                  <a:lnTo>
                    <a:pt x="455" y="656"/>
                  </a:lnTo>
                  <a:lnTo>
                    <a:pt x="478" y="634"/>
                  </a:lnTo>
                  <a:lnTo>
                    <a:pt x="477" y="629"/>
                  </a:lnTo>
                  <a:lnTo>
                    <a:pt x="474" y="607"/>
                  </a:lnTo>
                  <a:lnTo>
                    <a:pt x="474" y="577"/>
                  </a:lnTo>
                  <a:lnTo>
                    <a:pt x="475" y="550"/>
                  </a:lnTo>
                  <a:lnTo>
                    <a:pt x="477" y="534"/>
                  </a:lnTo>
                  <a:lnTo>
                    <a:pt x="477" y="533"/>
                  </a:lnTo>
                  <a:lnTo>
                    <a:pt x="483" y="544"/>
                  </a:lnTo>
                  <a:lnTo>
                    <a:pt x="493" y="552"/>
                  </a:lnTo>
                  <a:lnTo>
                    <a:pt x="506" y="561"/>
                  </a:lnTo>
                  <a:lnTo>
                    <a:pt x="507" y="552"/>
                  </a:lnTo>
                  <a:lnTo>
                    <a:pt x="511" y="553"/>
                  </a:lnTo>
                  <a:lnTo>
                    <a:pt x="537" y="560"/>
                  </a:lnTo>
                  <a:lnTo>
                    <a:pt x="563" y="564"/>
                  </a:lnTo>
                  <a:lnTo>
                    <a:pt x="583" y="565"/>
                  </a:lnTo>
                  <a:lnTo>
                    <a:pt x="589" y="565"/>
                  </a:lnTo>
                  <a:lnTo>
                    <a:pt x="578" y="557"/>
                  </a:lnTo>
                  <a:lnTo>
                    <a:pt x="575" y="552"/>
                  </a:lnTo>
                  <a:lnTo>
                    <a:pt x="570" y="544"/>
                  </a:lnTo>
                  <a:lnTo>
                    <a:pt x="565" y="533"/>
                  </a:lnTo>
                  <a:lnTo>
                    <a:pt x="563" y="529"/>
                  </a:lnTo>
                  <a:lnTo>
                    <a:pt x="561" y="515"/>
                  </a:lnTo>
                  <a:lnTo>
                    <a:pt x="569" y="508"/>
                  </a:lnTo>
                  <a:lnTo>
                    <a:pt x="589" y="499"/>
                  </a:lnTo>
                  <a:lnTo>
                    <a:pt x="612" y="490"/>
                  </a:lnTo>
                  <a:lnTo>
                    <a:pt x="630" y="481"/>
                  </a:lnTo>
                  <a:lnTo>
                    <a:pt x="625" y="478"/>
                  </a:lnTo>
                  <a:lnTo>
                    <a:pt x="615" y="472"/>
                  </a:lnTo>
                  <a:lnTo>
                    <a:pt x="607" y="464"/>
                  </a:lnTo>
                  <a:lnTo>
                    <a:pt x="606" y="458"/>
                  </a:lnTo>
                  <a:lnTo>
                    <a:pt x="623" y="441"/>
                  </a:lnTo>
                  <a:lnTo>
                    <a:pt x="641" y="430"/>
                  </a:lnTo>
                  <a:lnTo>
                    <a:pt x="654" y="422"/>
                  </a:lnTo>
                  <a:lnTo>
                    <a:pt x="656" y="417"/>
                  </a:lnTo>
                  <a:lnTo>
                    <a:pt x="643" y="392"/>
                  </a:lnTo>
                  <a:lnTo>
                    <a:pt x="645" y="387"/>
                  </a:lnTo>
                  <a:lnTo>
                    <a:pt x="645" y="385"/>
                  </a:lnTo>
                  <a:lnTo>
                    <a:pt x="651" y="361"/>
                  </a:lnTo>
                  <a:lnTo>
                    <a:pt x="656" y="352"/>
                  </a:lnTo>
                  <a:lnTo>
                    <a:pt x="664" y="335"/>
                  </a:lnTo>
                  <a:lnTo>
                    <a:pt x="670" y="325"/>
                  </a:lnTo>
                  <a:moveTo>
                    <a:pt x="828" y="470"/>
                  </a:moveTo>
                  <a:lnTo>
                    <a:pt x="821" y="398"/>
                  </a:lnTo>
                  <a:lnTo>
                    <a:pt x="801" y="332"/>
                  </a:lnTo>
                  <a:lnTo>
                    <a:pt x="801" y="470"/>
                  </a:lnTo>
                  <a:lnTo>
                    <a:pt x="792" y="545"/>
                  </a:lnTo>
                  <a:lnTo>
                    <a:pt x="767" y="615"/>
                  </a:lnTo>
                  <a:lnTo>
                    <a:pt x="728" y="676"/>
                  </a:lnTo>
                  <a:lnTo>
                    <a:pt x="677" y="728"/>
                  </a:lnTo>
                  <a:lnTo>
                    <a:pt x="615" y="767"/>
                  </a:lnTo>
                  <a:lnTo>
                    <a:pt x="546" y="792"/>
                  </a:lnTo>
                  <a:lnTo>
                    <a:pt x="470" y="800"/>
                  </a:lnTo>
                  <a:lnTo>
                    <a:pt x="394" y="792"/>
                  </a:lnTo>
                  <a:lnTo>
                    <a:pt x="324" y="767"/>
                  </a:lnTo>
                  <a:lnTo>
                    <a:pt x="263" y="728"/>
                  </a:lnTo>
                  <a:lnTo>
                    <a:pt x="212" y="676"/>
                  </a:lnTo>
                  <a:lnTo>
                    <a:pt x="173" y="615"/>
                  </a:lnTo>
                  <a:lnTo>
                    <a:pt x="148" y="545"/>
                  </a:lnTo>
                  <a:lnTo>
                    <a:pt x="139" y="470"/>
                  </a:lnTo>
                  <a:lnTo>
                    <a:pt x="148" y="394"/>
                  </a:lnTo>
                  <a:lnTo>
                    <a:pt x="173" y="324"/>
                  </a:lnTo>
                  <a:lnTo>
                    <a:pt x="212" y="263"/>
                  </a:lnTo>
                  <a:lnTo>
                    <a:pt x="263" y="212"/>
                  </a:lnTo>
                  <a:lnTo>
                    <a:pt x="324" y="173"/>
                  </a:lnTo>
                  <a:lnTo>
                    <a:pt x="394" y="148"/>
                  </a:lnTo>
                  <a:lnTo>
                    <a:pt x="470" y="139"/>
                  </a:lnTo>
                  <a:lnTo>
                    <a:pt x="546" y="148"/>
                  </a:lnTo>
                  <a:lnTo>
                    <a:pt x="615" y="173"/>
                  </a:lnTo>
                  <a:lnTo>
                    <a:pt x="677" y="212"/>
                  </a:lnTo>
                  <a:lnTo>
                    <a:pt x="728" y="263"/>
                  </a:lnTo>
                  <a:lnTo>
                    <a:pt x="767" y="324"/>
                  </a:lnTo>
                  <a:lnTo>
                    <a:pt x="792" y="394"/>
                  </a:lnTo>
                  <a:lnTo>
                    <a:pt x="801" y="470"/>
                  </a:lnTo>
                  <a:lnTo>
                    <a:pt x="801" y="332"/>
                  </a:lnTo>
                  <a:lnTo>
                    <a:pt x="800" y="330"/>
                  </a:lnTo>
                  <a:lnTo>
                    <a:pt x="767" y="269"/>
                  </a:lnTo>
                  <a:lnTo>
                    <a:pt x="723" y="216"/>
                  </a:lnTo>
                  <a:lnTo>
                    <a:pt x="670" y="173"/>
                  </a:lnTo>
                  <a:lnTo>
                    <a:pt x="609" y="140"/>
                  </a:lnTo>
                  <a:lnTo>
                    <a:pt x="607" y="139"/>
                  </a:lnTo>
                  <a:lnTo>
                    <a:pt x="542" y="119"/>
                  </a:lnTo>
                  <a:lnTo>
                    <a:pt x="470" y="111"/>
                  </a:lnTo>
                  <a:lnTo>
                    <a:pt x="398" y="119"/>
                  </a:lnTo>
                  <a:lnTo>
                    <a:pt x="330" y="140"/>
                  </a:lnTo>
                  <a:lnTo>
                    <a:pt x="270" y="173"/>
                  </a:lnTo>
                  <a:lnTo>
                    <a:pt x="216" y="216"/>
                  </a:lnTo>
                  <a:lnTo>
                    <a:pt x="173" y="269"/>
                  </a:lnTo>
                  <a:lnTo>
                    <a:pt x="140" y="330"/>
                  </a:lnTo>
                  <a:lnTo>
                    <a:pt x="119" y="398"/>
                  </a:lnTo>
                  <a:lnTo>
                    <a:pt x="111" y="470"/>
                  </a:lnTo>
                  <a:lnTo>
                    <a:pt x="119" y="542"/>
                  </a:lnTo>
                  <a:lnTo>
                    <a:pt x="140" y="609"/>
                  </a:lnTo>
                  <a:lnTo>
                    <a:pt x="173" y="670"/>
                  </a:lnTo>
                  <a:lnTo>
                    <a:pt x="216" y="723"/>
                  </a:lnTo>
                  <a:lnTo>
                    <a:pt x="270" y="767"/>
                  </a:lnTo>
                  <a:lnTo>
                    <a:pt x="330" y="800"/>
                  </a:lnTo>
                  <a:lnTo>
                    <a:pt x="398" y="821"/>
                  </a:lnTo>
                  <a:lnTo>
                    <a:pt x="470" y="828"/>
                  </a:lnTo>
                  <a:lnTo>
                    <a:pt x="542" y="821"/>
                  </a:lnTo>
                  <a:lnTo>
                    <a:pt x="607" y="800"/>
                  </a:lnTo>
                  <a:lnTo>
                    <a:pt x="609" y="800"/>
                  </a:lnTo>
                  <a:lnTo>
                    <a:pt x="670" y="767"/>
                  </a:lnTo>
                  <a:lnTo>
                    <a:pt x="723" y="723"/>
                  </a:lnTo>
                  <a:lnTo>
                    <a:pt x="767" y="670"/>
                  </a:lnTo>
                  <a:lnTo>
                    <a:pt x="800" y="609"/>
                  </a:lnTo>
                  <a:lnTo>
                    <a:pt x="821" y="542"/>
                  </a:lnTo>
                  <a:lnTo>
                    <a:pt x="828" y="470"/>
                  </a:lnTo>
                  <a:moveTo>
                    <a:pt x="885" y="502"/>
                  </a:moveTo>
                  <a:lnTo>
                    <a:pt x="857" y="499"/>
                  </a:lnTo>
                  <a:lnTo>
                    <a:pt x="843" y="571"/>
                  </a:lnTo>
                  <a:lnTo>
                    <a:pt x="816" y="638"/>
                  </a:lnTo>
                  <a:lnTo>
                    <a:pt x="777" y="699"/>
                  </a:lnTo>
                  <a:lnTo>
                    <a:pt x="728" y="752"/>
                  </a:lnTo>
                  <a:lnTo>
                    <a:pt x="669" y="796"/>
                  </a:lnTo>
                  <a:lnTo>
                    <a:pt x="604" y="829"/>
                  </a:lnTo>
                  <a:lnTo>
                    <a:pt x="533" y="849"/>
                  </a:lnTo>
                  <a:lnTo>
                    <a:pt x="460" y="855"/>
                  </a:lnTo>
                  <a:lnTo>
                    <a:pt x="460" y="939"/>
                  </a:lnTo>
                  <a:lnTo>
                    <a:pt x="588" y="882"/>
                  </a:lnTo>
                  <a:lnTo>
                    <a:pt x="660" y="846"/>
                  </a:lnTo>
                  <a:lnTo>
                    <a:pt x="704" y="814"/>
                  </a:lnTo>
                  <a:lnTo>
                    <a:pt x="746" y="773"/>
                  </a:lnTo>
                  <a:lnTo>
                    <a:pt x="797" y="713"/>
                  </a:lnTo>
                  <a:lnTo>
                    <a:pt x="839" y="648"/>
                  </a:lnTo>
                  <a:lnTo>
                    <a:pt x="869" y="578"/>
                  </a:lnTo>
                  <a:lnTo>
                    <a:pt x="885" y="502"/>
                  </a:lnTo>
                  <a:moveTo>
                    <a:pt x="939" y="482"/>
                  </a:moveTo>
                  <a:lnTo>
                    <a:pt x="882" y="355"/>
                  </a:lnTo>
                  <a:lnTo>
                    <a:pt x="846" y="282"/>
                  </a:lnTo>
                  <a:lnTo>
                    <a:pt x="814" y="238"/>
                  </a:lnTo>
                  <a:lnTo>
                    <a:pt x="773" y="196"/>
                  </a:lnTo>
                  <a:lnTo>
                    <a:pt x="713" y="145"/>
                  </a:lnTo>
                  <a:lnTo>
                    <a:pt x="648" y="103"/>
                  </a:lnTo>
                  <a:lnTo>
                    <a:pt x="578" y="74"/>
                  </a:lnTo>
                  <a:lnTo>
                    <a:pt x="502" y="57"/>
                  </a:lnTo>
                  <a:lnTo>
                    <a:pt x="499" y="85"/>
                  </a:lnTo>
                  <a:lnTo>
                    <a:pt x="571" y="99"/>
                  </a:lnTo>
                  <a:lnTo>
                    <a:pt x="638" y="126"/>
                  </a:lnTo>
                  <a:lnTo>
                    <a:pt x="699" y="165"/>
                  </a:lnTo>
                  <a:lnTo>
                    <a:pt x="752" y="214"/>
                  </a:lnTo>
                  <a:lnTo>
                    <a:pt x="797" y="273"/>
                  </a:lnTo>
                  <a:lnTo>
                    <a:pt x="829" y="339"/>
                  </a:lnTo>
                  <a:lnTo>
                    <a:pt x="849" y="409"/>
                  </a:lnTo>
                  <a:lnTo>
                    <a:pt x="855" y="482"/>
                  </a:lnTo>
                  <a:lnTo>
                    <a:pt x="939" y="48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 name="Freeform 7">
              <a:extLst>
                <a:ext uri="{FF2B5EF4-FFF2-40B4-BE49-F238E27FC236}">
                  <a16:creationId xmlns:a16="http://schemas.microsoft.com/office/drawing/2014/main" id="{3BCAAB90-9E23-45F3-AC1B-E96254BA2B30}"/>
                </a:ext>
              </a:extLst>
            </p:cNvPr>
            <p:cNvSpPr>
              <a:spLocks/>
            </p:cNvSpPr>
            <p:nvPr/>
          </p:nvSpPr>
          <p:spPr bwMode="auto">
            <a:xfrm>
              <a:off x="779" y="1040"/>
              <a:ext cx="84" cy="80"/>
            </a:xfrm>
            <a:custGeom>
              <a:avLst/>
              <a:gdLst>
                <a:gd name="T0" fmla="+- 0 862 779"/>
                <a:gd name="T1" fmla="*/ T0 w 84"/>
                <a:gd name="T2" fmla="+- 0 1071 1041"/>
                <a:gd name="T3" fmla="*/ 1071 h 80"/>
                <a:gd name="T4" fmla="+- 0 836 779"/>
                <a:gd name="T5" fmla="*/ T4 w 84"/>
                <a:gd name="T6" fmla="+- 0 1089 1041"/>
                <a:gd name="T7" fmla="*/ 1089 h 80"/>
                <a:gd name="T8" fmla="+- 0 846 779"/>
                <a:gd name="T9" fmla="*/ T8 w 84"/>
                <a:gd name="T10" fmla="+- 0 1120 1041"/>
                <a:gd name="T11" fmla="*/ 1120 h 80"/>
                <a:gd name="T12" fmla="+- 0 821 779"/>
                <a:gd name="T13" fmla="*/ T12 w 84"/>
                <a:gd name="T14" fmla="+- 0 1101 1041"/>
                <a:gd name="T15" fmla="*/ 1101 h 80"/>
                <a:gd name="T16" fmla="+- 0 795 779"/>
                <a:gd name="T17" fmla="*/ T16 w 84"/>
                <a:gd name="T18" fmla="+- 0 1120 1041"/>
                <a:gd name="T19" fmla="*/ 1120 h 80"/>
                <a:gd name="T20" fmla="+- 0 805 779"/>
                <a:gd name="T21" fmla="*/ T20 w 84"/>
                <a:gd name="T22" fmla="+- 0 1089 1041"/>
                <a:gd name="T23" fmla="*/ 1089 h 80"/>
                <a:gd name="T24" fmla="+- 0 779 779"/>
                <a:gd name="T25" fmla="*/ T24 w 84"/>
                <a:gd name="T26" fmla="+- 0 1071 1041"/>
                <a:gd name="T27" fmla="*/ 1071 h 80"/>
                <a:gd name="T28" fmla="+- 0 811 779"/>
                <a:gd name="T29" fmla="*/ T28 w 84"/>
                <a:gd name="T30" fmla="+- 0 1071 1041"/>
                <a:gd name="T31" fmla="*/ 1071 h 80"/>
                <a:gd name="T32" fmla="+- 0 821 779"/>
                <a:gd name="T33" fmla="*/ T32 w 84"/>
                <a:gd name="T34" fmla="+- 0 1041 1041"/>
                <a:gd name="T35" fmla="*/ 1041 h 80"/>
                <a:gd name="T36" fmla="+- 0 830 779"/>
                <a:gd name="T37" fmla="*/ T36 w 84"/>
                <a:gd name="T38" fmla="+- 0 1071 1041"/>
                <a:gd name="T39" fmla="*/ 1071 h 80"/>
                <a:gd name="T40" fmla="+- 0 862 779"/>
                <a:gd name="T41" fmla="*/ T40 w 84"/>
                <a:gd name="T42" fmla="+- 0 1071 1041"/>
                <a:gd name="T43" fmla="*/ 1071 h 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4" h="80">
                  <a:moveTo>
                    <a:pt x="83" y="30"/>
                  </a:moveTo>
                  <a:lnTo>
                    <a:pt x="57" y="48"/>
                  </a:lnTo>
                  <a:lnTo>
                    <a:pt x="67" y="79"/>
                  </a:lnTo>
                  <a:lnTo>
                    <a:pt x="42" y="60"/>
                  </a:lnTo>
                  <a:lnTo>
                    <a:pt x="16" y="79"/>
                  </a:lnTo>
                  <a:lnTo>
                    <a:pt x="26" y="48"/>
                  </a:lnTo>
                  <a:lnTo>
                    <a:pt x="0" y="30"/>
                  </a:lnTo>
                  <a:lnTo>
                    <a:pt x="32" y="30"/>
                  </a:lnTo>
                  <a:lnTo>
                    <a:pt x="42" y="0"/>
                  </a:lnTo>
                  <a:lnTo>
                    <a:pt x="51" y="30"/>
                  </a:lnTo>
                  <a:lnTo>
                    <a:pt x="83" y="30"/>
                  </a:lnTo>
                  <a:close/>
                </a:path>
              </a:pathLst>
            </a:custGeom>
            <a:noFill/>
            <a:ln w="508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9" name="Picture 8">
              <a:extLst>
                <a:ext uri="{FF2B5EF4-FFF2-40B4-BE49-F238E27FC236}">
                  <a16:creationId xmlns:a16="http://schemas.microsoft.com/office/drawing/2014/main" id="{37CDFC88-7A26-467D-B1ED-83225D9DD2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 y="922"/>
              <a:ext cx="184"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5">
              <a:extLst>
                <a:ext uri="{FF2B5EF4-FFF2-40B4-BE49-F238E27FC236}">
                  <a16:creationId xmlns:a16="http://schemas.microsoft.com/office/drawing/2014/main" id="{A82B8C0D-5039-4AB2-928C-A31784F2F7B0}"/>
                </a:ext>
              </a:extLst>
            </p:cNvPr>
            <p:cNvSpPr>
              <a:spLocks/>
            </p:cNvSpPr>
            <p:nvPr/>
          </p:nvSpPr>
          <p:spPr bwMode="auto">
            <a:xfrm>
              <a:off x="562" y="920"/>
              <a:ext cx="184" cy="171"/>
            </a:xfrm>
            <a:custGeom>
              <a:avLst/>
              <a:gdLst>
                <a:gd name="T0" fmla="+- 0 659 563"/>
                <a:gd name="T1" fmla="*/ T0 w 184"/>
                <a:gd name="T2" fmla="+- 0 955 920"/>
                <a:gd name="T3" fmla="*/ 955 h 171"/>
                <a:gd name="T4" fmla="+- 0 622 563"/>
                <a:gd name="T5" fmla="*/ T4 w 184"/>
                <a:gd name="T6" fmla="+- 0 955 920"/>
                <a:gd name="T7" fmla="*/ 955 h 171"/>
                <a:gd name="T8" fmla="+- 0 611 563"/>
                <a:gd name="T9" fmla="*/ T8 w 184"/>
                <a:gd name="T10" fmla="+- 0 920 920"/>
                <a:gd name="T11" fmla="*/ 920 h 171"/>
                <a:gd name="T12" fmla="+- 0 599 563"/>
                <a:gd name="T13" fmla="*/ T12 w 184"/>
                <a:gd name="T14" fmla="+- 0 955 920"/>
                <a:gd name="T15" fmla="*/ 955 h 171"/>
                <a:gd name="T16" fmla="+- 0 563 563"/>
                <a:gd name="T17" fmla="*/ T16 w 184"/>
                <a:gd name="T18" fmla="+- 0 955 920"/>
                <a:gd name="T19" fmla="*/ 955 h 171"/>
                <a:gd name="T20" fmla="+- 0 592 563"/>
                <a:gd name="T21" fmla="*/ T20 w 184"/>
                <a:gd name="T22" fmla="+- 0 977 920"/>
                <a:gd name="T23" fmla="*/ 977 h 171"/>
                <a:gd name="T24" fmla="+- 0 581 563"/>
                <a:gd name="T25" fmla="*/ T24 w 184"/>
                <a:gd name="T26" fmla="+- 0 1012 920"/>
                <a:gd name="T27" fmla="*/ 1012 h 171"/>
                <a:gd name="T28" fmla="+- 0 611 563"/>
                <a:gd name="T29" fmla="*/ T28 w 184"/>
                <a:gd name="T30" fmla="+- 0 990 920"/>
                <a:gd name="T31" fmla="*/ 990 h 171"/>
                <a:gd name="T32" fmla="+- 0 641 563"/>
                <a:gd name="T33" fmla="*/ T32 w 184"/>
                <a:gd name="T34" fmla="+- 0 1012 920"/>
                <a:gd name="T35" fmla="*/ 1012 h 171"/>
                <a:gd name="T36" fmla="+- 0 634 563"/>
                <a:gd name="T37" fmla="*/ T36 w 184"/>
                <a:gd name="T38" fmla="+- 0 990 920"/>
                <a:gd name="T39" fmla="*/ 990 h 171"/>
                <a:gd name="T40" fmla="+- 0 629 563"/>
                <a:gd name="T41" fmla="*/ T40 w 184"/>
                <a:gd name="T42" fmla="+- 0 977 920"/>
                <a:gd name="T43" fmla="*/ 977 h 171"/>
                <a:gd name="T44" fmla="+- 0 659 563"/>
                <a:gd name="T45" fmla="*/ T44 w 184"/>
                <a:gd name="T46" fmla="+- 0 955 920"/>
                <a:gd name="T47" fmla="*/ 955 h 171"/>
                <a:gd name="T48" fmla="+- 0 746 563"/>
                <a:gd name="T49" fmla="*/ T48 w 184"/>
                <a:gd name="T50" fmla="+- 0 1034 920"/>
                <a:gd name="T51" fmla="*/ 1034 h 171"/>
                <a:gd name="T52" fmla="+- 0 709 563"/>
                <a:gd name="T53" fmla="*/ T52 w 184"/>
                <a:gd name="T54" fmla="+- 0 1034 920"/>
                <a:gd name="T55" fmla="*/ 1034 h 171"/>
                <a:gd name="T56" fmla="+- 0 698 563"/>
                <a:gd name="T57" fmla="*/ T56 w 184"/>
                <a:gd name="T58" fmla="+- 0 999 920"/>
                <a:gd name="T59" fmla="*/ 999 h 171"/>
                <a:gd name="T60" fmla="+- 0 686 563"/>
                <a:gd name="T61" fmla="*/ T60 w 184"/>
                <a:gd name="T62" fmla="+- 0 1034 920"/>
                <a:gd name="T63" fmla="*/ 1034 h 171"/>
                <a:gd name="T64" fmla="+- 0 650 563"/>
                <a:gd name="T65" fmla="*/ T64 w 184"/>
                <a:gd name="T66" fmla="+- 0 1034 920"/>
                <a:gd name="T67" fmla="*/ 1034 h 171"/>
                <a:gd name="T68" fmla="+- 0 679 563"/>
                <a:gd name="T69" fmla="*/ T68 w 184"/>
                <a:gd name="T70" fmla="+- 0 1055 920"/>
                <a:gd name="T71" fmla="*/ 1055 h 171"/>
                <a:gd name="T72" fmla="+- 0 668 563"/>
                <a:gd name="T73" fmla="*/ T72 w 184"/>
                <a:gd name="T74" fmla="+- 0 1090 920"/>
                <a:gd name="T75" fmla="*/ 1090 h 171"/>
                <a:gd name="T76" fmla="+- 0 698 563"/>
                <a:gd name="T77" fmla="*/ T76 w 184"/>
                <a:gd name="T78" fmla="+- 0 1069 920"/>
                <a:gd name="T79" fmla="*/ 1069 h 171"/>
                <a:gd name="T80" fmla="+- 0 728 563"/>
                <a:gd name="T81" fmla="*/ T80 w 184"/>
                <a:gd name="T82" fmla="+- 0 1090 920"/>
                <a:gd name="T83" fmla="*/ 1090 h 171"/>
                <a:gd name="T84" fmla="+- 0 721 563"/>
                <a:gd name="T85" fmla="*/ T84 w 184"/>
                <a:gd name="T86" fmla="+- 0 1069 920"/>
                <a:gd name="T87" fmla="*/ 1069 h 171"/>
                <a:gd name="T88" fmla="+- 0 716 563"/>
                <a:gd name="T89" fmla="*/ T88 w 184"/>
                <a:gd name="T90" fmla="+- 0 1055 920"/>
                <a:gd name="T91" fmla="*/ 1055 h 171"/>
                <a:gd name="T92" fmla="+- 0 746 563"/>
                <a:gd name="T93" fmla="*/ T92 w 184"/>
                <a:gd name="T94" fmla="+- 0 1034 920"/>
                <a:gd name="T95" fmla="*/ 1034 h 1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184" h="171">
                  <a:moveTo>
                    <a:pt x="96" y="35"/>
                  </a:moveTo>
                  <a:lnTo>
                    <a:pt x="59" y="35"/>
                  </a:lnTo>
                  <a:lnTo>
                    <a:pt x="48" y="0"/>
                  </a:lnTo>
                  <a:lnTo>
                    <a:pt x="36" y="35"/>
                  </a:lnTo>
                  <a:lnTo>
                    <a:pt x="0" y="35"/>
                  </a:lnTo>
                  <a:lnTo>
                    <a:pt x="29" y="57"/>
                  </a:lnTo>
                  <a:lnTo>
                    <a:pt x="18" y="92"/>
                  </a:lnTo>
                  <a:lnTo>
                    <a:pt x="48" y="70"/>
                  </a:lnTo>
                  <a:lnTo>
                    <a:pt x="78" y="92"/>
                  </a:lnTo>
                  <a:lnTo>
                    <a:pt x="71" y="70"/>
                  </a:lnTo>
                  <a:lnTo>
                    <a:pt x="66" y="57"/>
                  </a:lnTo>
                  <a:lnTo>
                    <a:pt x="96" y="35"/>
                  </a:lnTo>
                  <a:moveTo>
                    <a:pt x="183" y="114"/>
                  </a:moveTo>
                  <a:lnTo>
                    <a:pt x="146" y="114"/>
                  </a:lnTo>
                  <a:lnTo>
                    <a:pt x="135" y="79"/>
                  </a:lnTo>
                  <a:lnTo>
                    <a:pt x="123" y="114"/>
                  </a:lnTo>
                  <a:lnTo>
                    <a:pt x="87" y="114"/>
                  </a:lnTo>
                  <a:lnTo>
                    <a:pt x="116" y="135"/>
                  </a:lnTo>
                  <a:lnTo>
                    <a:pt x="105" y="170"/>
                  </a:lnTo>
                  <a:lnTo>
                    <a:pt x="135" y="149"/>
                  </a:lnTo>
                  <a:lnTo>
                    <a:pt x="165" y="170"/>
                  </a:lnTo>
                  <a:lnTo>
                    <a:pt x="158" y="149"/>
                  </a:lnTo>
                  <a:lnTo>
                    <a:pt x="153" y="135"/>
                  </a:lnTo>
                  <a:lnTo>
                    <a:pt x="183" y="11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 name="Text Box 4">
              <a:extLst>
                <a:ext uri="{FF2B5EF4-FFF2-40B4-BE49-F238E27FC236}">
                  <a16:creationId xmlns:a16="http://schemas.microsoft.com/office/drawing/2014/main" id="{4B6B09BA-453C-4C22-9845-1163B096A398}"/>
                </a:ext>
              </a:extLst>
            </p:cNvPr>
            <p:cNvSpPr txBox="1">
              <a:spLocks noChangeArrowheads="1"/>
            </p:cNvSpPr>
            <p:nvPr/>
          </p:nvSpPr>
          <p:spPr bwMode="auto">
            <a:xfrm>
              <a:off x="1598" y="322"/>
              <a:ext cx="3007"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15000"/>
                </a:lnSpc>
                <a:spcBef>
                  <a:spcPts val="415"/>
                </a:spcBef>
                <a:spcAft>
                  <a:spcPts val="1000"/>
                </a:spcAft>
              </a:pPr>
              <a:r>
                <a:rPr lang="en-US" sz="1900" b="1">
                  <a:solidFill>
                    <a:srgbClr val="FFFFFF"/>
                  </a:solidFill>
                  <a:effectLst/>
                  <a:latin typeface="Calibri" panose="020F0502020204030204" pitchFamily="34" charset="0"/>
                  <a:ea typeface="Calibri" panose="020F0502020204030204" pitchFamily="34" charset="0"/>
                </a:rPr>
                <a:t>Northern Border</a:t>
              </a:r>
              <a:endParaRPr lang="en-US" sz="1100">
                <a:solidFill>
                  <a:srgbClr val="000000"/>
                </a:solidFill>
                <a:effectLst/>
                <a:latin typeface="Calibri" panose="020F0502020204030204" pitchFamily="34" charset="0"/>
                <a:ea typeface="Calibri" panose="020F0502020204030204" pitchFamily="34" charset="0"/>
              </a:endParaRPr>
            </a:p>
          </p:txBody>
        </p:sp>
        <p:sp>
          <p:nvSpPr>
            <p:cNvPr id="12" name="Text Box 3">
              <a:extLst>
                <a:ext uri="{FF2B5EF4-FFF2-40B4-BE49-F238E27FC236}">
                  <a16:creationId xmlns:a16="http://schemas.microsoft.com/office/drawing/2014/main" id="{7C496376-8938-4F72-9D17-65FF7330B734}"/>
                </a:ext>
              </a:extLst>
            </p:cNvPr>
            <p:cNvSpPr txBox="1">
              <a:spLocks noChangeArrowheads="1"/>
            </p:cNvSpPr>
            <p:nvPr/>
          </p:nvSpPr>
          <p:spPr bwMode="auto">
            <a:xfrm>
              <a:off x="1598" y="701"/>
              <a:ext cx="4001"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15000"/>
                </a:lnSpc>
                <a:spcBef>
                  <a:spcPts val="415"/>
                </a:spcBef>
                <a:spcAft>
                  <a:spcPts val="1000"/>
                </a:spcAft>
              </a:pPr>
              <a:r>
                <a:rPr lang="en-US" sz="1900" b="1">
                  <a:solidFill>
                    <a:srgbClr val="FFFFFF"/>
                  </a:solidFill>
                  <a:effectLst/>
                  <a:latin typeface="Calibri" panose="020F0502020204030204" pitchFamily="34" charset="0"/>
                  <a:ea typeface="Calibri" panose="020F0502020204030204" pitchFamily="34" charset="0"/>
                </a:rPr>
                <a:t>Regional Commission</a:t>
              </a:r>
              <a:endParaRPr lang="en-US" sz="1100">
                <a:solidFill>
                  <a:srgbClr val="000000"/>
                </a:solidFill>
                <a:effectLst/>
                <a:latin typeface="Calibri" panose="020F0502020204030204" pitchFamily="34" charset="0"/>
                <a:ea typeface="Calibri" panose="020F0502020204030204" pitchFamily="34" charset="0"/>
              </a:endParaRPr>
            </a:p>
          </p:txBody>
        </p:sp>
      </p:grpSp>
      <p:sp>
        <p:nvSpPr>
          <p:cNvPr id="2" name="Title 1">
            <a:extLst>
              <a:ext uri="{FF2B5EF4-FFF2-40B4-BE49-F238E27FC236}">
                <a16:creationId xmlns:a16="http://schemas.microsoft.com/office/drawing/2014/main" id="{B2A95C40-4BEC-4FF4-9F5A-A6A786967D8B}"/>
              </a:ext>
            </a:extLst>
          </p:cNvPr>
          <p:cNvSpPr>
            <a:spLocks noGrp="1"/>
          </p:cNvSpPr>
          <p:nvPr>
            <p:ph type="ctrTitle"/>
          </p:nvPr>
        </p:nvSpPr>
        <p:spPr>
          <a:xfrm>
            <a:off x="-1" y="1350249"/>
            <a:ext cx="12191999" cy="702518"/>
          </a:xfrm>
        </p:spPr>
        <p:txBody>
          <a:bodyPr>
            <a:normAutofit/>
          </a:bodyPr>
          <a:lstStyle/>
          <a:p>
            <a:r>
              <a:rPr lang="en-US" sz="4000" b="1">
                <a:latin typeface="Verdana"/>
                <a:ea typeface="Verdana"/>
              </a:rPr>
              <a:t>Completing the Funding Sources Table</a:t>
            </a:r>
            <a:endParaRPr lang="en-US"/>
          </a:p>
        </p:txBody>
      </p:sp>
      <p:sp>
        <p:nvSpPr>
          <p:cNvPr id="3" name="TextBox 2">
            <a:extLst>
              <a:ext uri="{FF2B5EF4-FFF2-40B4-BE49-F238E27FC236}">
                <a16:creationId xmlns:a16="http://schemas.microsoft.com/office/drawing/2014/main" id="{AEB360DD-5119-DFFE-D0D6-A3CD618A8014}"/>
              </a:ext>
            </a:extLst>
          </p:cNvPr>
          <p:cNvSpPr txBox="1"/>
          <p:nvPr/>
        </p:nvSpPr>
        <p:spPr>
          <a:xfrm>
            <a:off x="333373" y="2076200"/>
            <a:ext cx="11525250"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Verdana"/>
                <a:ea typeface="Verdana"/>
                <a:cs typeface="Calibri"/>
              </a:rPr>
              <a:t>For each source:</a:t>
            </a:r>
          </a:p>
          <a:p>
            <a:pPr marL="342900" indent="-342900">
              <a:buFont typeface="Arial"/>
              <a:buChar char="•"/>
            </a:pPr>
            <a:r>
              <a:rPr lang="en-US" sz="2400">
                <a:latin typeface="Verdana"/>
                <a:ea typeface="Verdana"/>
                <a:cs typeface="Calibri"/>
              </a:rPr>
              <a:t>Add a line for each source of match and cost share</a:t>
            </a:r>
          </a:p>
          <a:p>
            <a:pPr marL="342900" indent="-342900">
              <a:buFont typeface="Arial"/>
              <a:buChar char="•"/>
            </a:pPr>
            <a:r>
              <a:rPr lang="en-US" sz="2400">
                <a:latin typeface="Verdana"/>
                <a:ea typeface="Verdana"/>
                <a:cs typeface="Calibri"/>
              </a:rPr>
              <a:t>Provide where the funds are coming from in the “funding source” </a:t>
            </a:r>
          </a:p>
          <a:p>
            <a:pPr marL="342900" indent="-342900">
              <a:buFont typeface="Arial"/>
              <a:buChar char="•"/>
            </a:pPr>
            <a:r>
              <a:rPr lang="en-US" sz="2400">
                <a:latin typeface="Verdana"/>
                <a:ea typeface="Verdana"/>
                <a:cs typeface="Calibri"/>
              </a:rPr>
              <a:t>Type of funding – Local, Federal, Non-Federal, etc.</a:t>
            </a:r>
          </a:p>
          <a:p>
            <a:pPr marL="342900" indent="-342900">
              <a:buFont typeface="Arial"/>
              <a:buChar char="•"/>
            </a:pPr>
            <a:r>
              <a:rPr lang="en-US" sz="2400">
                <a:latin typeface="Verdana"/>
                <a:ea typeface="Verdana"/>
                <a:cs typeface="Calibri"/>
              </a:rPr>
              <a:t>$ Amount</a:t>
            </a:r>
          </a:p>
          <a:p>
            <a:pPr marL="342900" indent="-342900">
              <a:buFont typeface="Arial"/>
              <a:buChar char="•"/>
            </a:pPr>
            <a:r>
              <a:rPr lang="en-US" sz="2400">
                <a:latin typeface="Verdana"/>
                <a:ea typeface="Verdana"/>
                <a:cs typeface="Calibri"/>
              </a:rPr>
              <a:t>Date of Commitment, Secured/Pending</a:t>
            </a:r>
          </a:p>
          <a:p>
            <a:pPr marL="342900" indent="-342900">
              <a:buFont typeface="Arial"/>
              <a:buChar char="•"/>
            </a:pPr>
            <a:r>
              <a:rPr lang="en-US" sz="2400">
                <a:latin typeface="Verdana"/>
                <a:ea typeface="Verdana"/>
                <a:cs typeface="Calibri"/>
              </a:rPr>
              <a:t>Status is used to describe where you are in the process of securing the funds: Secured (or received/committed), Pending (or applied for), Identified (or not yet applied for), or Ongoing (or fundraising)</a:t>
            </a:r>
          </a:p>
          <a:p>
            <a:pPr marL="342900" indent="-342900">
              <a:buFont typeface="Arial"/>
              <a:buChar char="•"/>
            </a:pPr>
            <a:r>
              <a:rPr lang="en-US" sz="2400">
                <a:latin typeface="Verdana"/>
                <a:ea typeface="Verdana"/>
                <a:cs typeface="Calibri"/>
              </a:rPr>
              <a:t>The total amount identified in the Funding Sources table </a:t>
            </a:r>
            <a:r>
              <a:rPr lang="en-US" sz="2400" b="0" i="0">
                <a:solidFill>
                  <a:srgbClr val="000000"/>
                </a:solidFill>
                <a:effectLst/>
                <a:highlight>
                  <a:srgbClr val="FFFFFF"/>
                </a:highlight>
                <a:latin typeface="Verdana Pro" panose="020B0604030504040204" pitchFamily="34" charset="0"/>
              </a:rPr>
              <a:t>will be verified against the total match and cost share in the Budget period table </a:t>
            </a:r>
            <a:r>
              <a:rPr lang="en-US" sz="2400">
                <a:latin typeface="Verdana"/>
                <a:ea typeface="Verdana"/>
                <a:cs typeface="Calibri"/>
              </a:rPr>
              <a:t> </a:t>
            </a:r>
          </a:p>
        </p:txBody>
      </p:sp>
    </p:spTree>
    <p:extLst>
      <p:ext uri="{BB962C8B-B14F-4D97-AF65-F5344CB8AC3E}">
        <p14:creationId xmlns:p14="http://schemas.microsoft.com/office/powerpoint/2010/main" val="30277278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B3AF801-4A3C-4877-945E-FF86030D2349}"/>
              </a:ext>
            </a:extLst>
          </p:cNvPr>
          <p:cNvGrpSpPr>
            <a:grpSpLocks/>
          </p:cNvGrpSpPr>
          <p:nvPr/>
        </p:nvGrpSpPr>
        <p:grpSpPr bwMode="auto">
          <a:xfrm>
            <a:off x="-1" y="0"/>
            <a:ext cx="12192000" cy="1340919"/>
            <a:chOff x="0" y="-39"/>
            <a:chExt cx="12240" cy="1880"/>
          </a:xfrm>
        </p:grpSpPr>
        <p:sp>
          <p:nvSpPr>
            <p:cNvPr id="5" name="AutoShape 10">
              <a:extLst>
                <a:ext uri="{FF2B5EF4-FFF2-40B4-BE49-F238E27FC236}">
                  <a16:creationId xmlns:a16="http://schemas.microsoft.com/office/drawing/2014/main" id="{F59D35A9-79E0-4FBE-A222-D63D5897D380}"/>
                </a:ext>
              </a:extLst>
            </p:cNvPr>
            <p:cNvSpPr>
              <a:spLocks/>
            </p:cNvSpPr>
            <p:nvPr/>
          </p:nvSpPr>
          <p:spPr bwMode="auto">
            <a:xfrm>
              <a:off x="0" y="5"/>
              <a:ext cx="12240" cy="1836"/>
            </a:xfrm>
            <a:custGeom>
              <a:avLst/>
              <a:gdLst>
                <a:gd name="T0" fmla="*/ 12240 w 12240"/>
                <a:gd name="T1" fmla="+- 0 5 5"/>
                <a:gd name="T2" fmla="*/ 5 h 1836"/>
                <a:gd name="T3" fmla="*/ 0 w 12240"/>
                <a:gd name="T4" fmla="+- 0 5 5"/>
                <a:gd name="T5" fmla="*/ 5 h 1836"/>
                <a:gd name="T6" fmla="*/ 0 w 12240"/>
                <a:gd name="T7" fmla="+- 0 1603 5"/>
                <a:gd name="T8" fmla="*/ 1603 h 1836"/>
                <a:gd name="T9" fmla="*/ 18 w 12240"/>
                <a:gd name="T10" fmla="+- 0 1607 5"/>
                <a:gd name="T11" fmla="*/ 1607 h 1836"/>
                <a:gd name="T12" fmla="*/ 152 w 12240"/>
                <a:gd name="T13" fmla="+- 0 1636 5"/>
                <a:gd name="T14" fmla="*/ 1636 h 1836"/>
                <a:gd name="T15" fmla="*/ 288 w 12240"/>
                <a:gd name="T16" fmla="+- 0 1663 5"/>
                <a:gd name="T17" fmla="*/ 1663 h 1836"/>
                <a:gd name="T18" fmla="*/ 427 w 12240"/>
                <a:gd name="T19" fmla="+- 0 1687 5"/>
                <a:gd name="T20" fmla="*/ 1687 h 1836"/>
                <a:gd name="T21" fmla="*/ 567 w 12240"/>
                <a:gd name="T22" fmla="+- 0 1710 5"/>
                <a:gd name="T23" fmla="*/ 1710 h 1836"/>
                <a:gd name="T24" fmla="*/ 709 w 12240"/>
                <a:gd name="T25" fmla="+- 0 1730 5"/>
                <a:gd name="T26" fmla="*/ 1730 h 1836"/>
                <a:gd name="T27" fmla="*/ 853 w 12240"/>
                <a:gd name="T28" fmla="+- 0 1749 5"/>
                <a:gd name="T29" fmla="*/ 1749 h 1836"/>
                <a:gd name="T30" fmla="*/ 998 w 12240"/>
                <a:gd name="T31" fmla="+- 0 1766 5"/>
                <a:gd name="T32" fmla="*/ 1766 h 1836"/>
                <a:gd name="T33" fmla="*/ 1220 w 12240"/>
                <a:gd name="T34" fmla="+- 0 1787 5"/>
                <a:gd name="T35" fmla="*/ 1787 h 1836"/>
                <a:gd name="T36" fmla="*/ 1445 w 12240"/>
                <a:gd name="T37" fmla="+- 0 1805 5"/>
                <a:gd name="T38" fmla="*/ 1805 h 1836"/>
                <a:gd name="T39" fmla="*/ 1674 w 12240"/>
                <a:gd name="T40" fmla="+- 0 1819 5"/>
                <a:gd name="T41" fmla="*/ 1819 h 1836"/>
                <a:gd name="T42" fmla="*/ 1906 w 12240"/>
                <a:gd name="T43" fmla="+- 0 1830 5"/>
                <a:gd name="T44" fmla="*/ 1830 h 1836"/>
                <a:gd name="T45" fmla="*/ 2220 w 12240"/>
                <a:gd name="T46" fmla="+- 0 1838 5"/>
                <a:gd name="T47" fmla="*/ 1838 h 1836"/>
                <a:gd name="T48" fmla="*/ 2538 w 12240"/>
                <a:gd name="T49" fmla="+- 0 1841 5"/>
                <a:gd name="T50" fmla="*/ 1841 h 1836"/>
                <a:gd name="T51" fmla="*/ 2943 w 12240"/>
                <a:gd name="T52" fmla="+- 0 1836 5"/>
                <a:gd name="T53" fmla="*/ 1836 h 1836"/>
                <a:gd name="T54" fmla="*/ 3354 w 12240"/>
                <a:gd name="T55" fmla="+- 0 1824 5"/>
                <a:gd name="T56" fmla="*/ 1824 h 1836"/>
                <a:gd name="T57" fmla="*/ 3854 w 12240"/>
                <a:gd name="T58" fmla="+- 0 1801 5"/>
                <a:gd name="T59" fmla="*/ 1801 h 1836"/>
                <a:gd name="T60" fmla="*/ 4530 w 12240"/>
                <a:gd name="T61" fmla="+- 0 1756 5"/>
                <a:gd name="T62" fmla="*/ 1756 h 1836"/>
                <a:gd name="T63" fmla="*/ 5470 w 12240"/>
                <a:gd name="T64" fmla="+- 0 1675 5"/>
                <a:gd name="T65" fmla="*/ 1675 h 1836"/>
                <a:gd name="T66" fmla="*/ 9340 w 12240"/>
                <a:gd name="T67" fmla="+- 0 1260 5"/>
                <a:gd name="T68" fmla="*/ 1260 h 1836"/>
                <a:gd name="T69" fmla="*/ 10048 w 12240"/>
                <a:gd name="T70" fmla="+- 0 1197 5"/>
                <a:gd name="T71" fmla="*/ 1197 h 1836"/>
                <a:gd name="T72" fmla="*/ 10579 w 12240"/>
                <a:gd name="T73" fmla="+- 0 1159 5"/>
                <a:gd name="T74" fmla="*/ 1159 h 1836"/>
                <a:gd name="T75" fmla="*/ 10946 w 12240"/>
                <a:gd name="T76" fmla="+- 0 1139 5"/>
                <a:gd name="T77" fmla="*/ 1139 h 1836"/>
                <a:gd name="T78" fmla="*/ 11302 w 12240"/>
                <a:gd name="T79" fmla="+- 0 1125 5"/>
                <a:gd name="T80" fmla="*/ 1125 h 1836"/>
                <a:gd name="T81" fmla="*/ 11579 w 12240"/>
                <a:gd name="T82" fmla="+- 0 1120 5"/>
                <a:gd name="T83" fmla="*/ 1120 h 1836"/>
                <a:gd name="T84" fmla="*/ 12240 w 12240"/>
                <a:gd name="T85" fmla="+- 0 1120 5"/>
                <a:gd name="T86" fmla="*/ 1120 h 1836"/>
                <a:gd name="T87" fmla="*/ 12240 w 12240"/>
                <a:gd name="T88" fmla="+- 0 5 5"/>
                <a:gd name="T89" fmla="*/ 5 h 1836"/>
                <a:gd name="T90" fmla="*/ 12240 w 12240"/>
                <a:gd name="T91" fmla="+- 0 1120 5"/>
                <a:gd name="T92" fmla="*/ 1120 h 1836"/>
                <a:gd name="T93" fmla="*/ 11714 w 12240"/>
                <a:gd name="T94" fmla="+- 0 1120 5"/>
                <a:gd name="T95" fmla="*/ 1120 h 1836"/>
                <a:gd name="T96" fmla="*/ 11847 w 12240"/>
                <a:gd name="T97" fmla="+- 0 1120 5"/>
                <a:gd name="T98" fmla="*/ 1120 h 1836"/>
                <a:gd name="T99" fmla="*/ 12043 w 12240"/>
                <a:gd name="T100" fmla="+- 0 1124 5"/>
                <a:gd name="T101" fmla="*/ 1124 h 1836"/>
                <a:gd name="T102" fmla="*/ 12240 w 12240"/>
                <a:gd name="T103" fmla="+- 0 1131 5"/>
                <a:gd name="T104" fmla="*/ 1131 h 1836"/>
                <a:gd name="T105" fmla="*/ 12240 w 12240"/>
                <a:gd name="T106" fmla="+- 0 1120 5"/>
                <a:gd name="T107" fmla="*/ 1120 h 1836"/>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Lst>
              <a:rect l="0" t="0" r="r" b="b"/>
              <a:pathLst>
                <a:path w="12240" h="1836">
                  <a:moveTo>
                    <a:pt x="12240" y="0"/>
                  </a:moveTo>
                  <a:lnTo>
                    <a:pt x="0" y="0"/>
                  </a:lnTo>
                  <a:lnTo>
                    <a:pt x="0" y="1598"/>
                  </a:lnTo>
                  <a:lnTo>
                    <a:pt x="18" y="1602"/>
                  </a:lnTo>
                  <a:lnTo>
                    <a:pt x="152" y="1631"/>
                  </a:lnTo>
                  <a:lnTo>
                    <a:pt x="288" y="1658"/>
                  </a:lnTo>
                  <a:lnTo>
                    <a:pt x="427" y="1682"/>
                  </a:lnTo>
                  <a:lnTo>
                    <a:pt x="567" y="1705"/>
                  </a:lnTo>
                  <a:lnTo>
                    <a:pt x="709" y="1725"/>
                  </a:lnTo>
                  <a:lnTo>
                    <a:pt x="853" y="1744"/>
                  </a:lnTo>
                  <a:lnTo>
                    <a:pt x="998" y="1761"/>
                  </a:lnTo>
                  <a:lnTo>
                    <a:pt x="1220" y="1782"/>
                  </a:lnTo>
                  <a:lnTo>
                    <a:pt x="1445" y="1800"/>
                  </a:lnTo>
                  <a:lnTo>
                    <a:pt x="1674" y="1814"/>
                  </a:lnTo>
                  <a:lnTo>
                    <a:pt x="1906" y="1825"/>
                  </a:lnTo>
                  <a:lnTo>
                    <a:pt x="2220" y="1833"/>
                  </a:lnTo>
                  <a:lnTo>
                    <a:pt x="2538" y="1836"/>
                  </a:lnTo>
                  <a:lnTo>
                    <a:pt x="2943" y="1831"/>
                  </a:lnTo>
                  <a:lnTo>
                    <a:pt x="3354" y="1819"/>
                  </a:lnTo>
                  <a:lnTo>
                    <a:pt x="3854" y="1796"/>
                  </a:lnTo>
                  <a:lnTo>
                    <a:pt x="4530" y="1751"/>
                  </a:lnTo>
                  <a:lnTo>
                    <a:pt x="5470" y="1670"/>
                  </a:lnTo>
                  <a:lnTo>
                    <a:pt x="9340" y="1255"/>
                  </a:lnTo>
                  <a:lnTo>
                    <a:pt x="10048" y="1192"/>
                  </a:lnTo>
                  <a:lnTo>
                    <a:pt x="10579" y="1154"/>
                  </a:lnTo>
                  <a:lnTo>
                    <a:pt x="10946" y="1134"/>
                  </a:lnTo>
                  <a:lnTo>
                    <a:pt x="11302" y="1120"/>
                  </a:lnTo>
                  <a:lnTo>
                    <a:pt x="11579" y="1115"/>
                  </a:lnTo>
                  <a:lnTo>
                    <a:pt x="12240" y="1115"/>
                  </a:lnTo>
                  <a:lnTo>
                    <a:pt x="12240" y="0"/>
                  </a:lnTo>
                  <a:close/>
                  <a:moveTo>
                    <a:pt x="12240" y="1115"/>
                  </a:moveTo>
                  <a:lnTo>
                    <a:pt x="11714" y="1115"/>
                  </a:lnTo>
                  <a:lnTo>
                    <a:pt x="11847" y="1115"/>
                  </a:lnTo>
                  <a:lnTo>
                    <a:pt x="12043" y="1119"/>
                  </a:lnTo>
                  <a:lnTo>
                    <a:pt x="12240" y="1126"/>
                  </a:lnTo>
                  <a:lnTo>
                    <a:pt x="12240" y="1115"/>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 name="AutoShape 9">
              <a:extLst>
                <a:ext uri="{FF2B5EF4-FFF2-40B4-BE49-F238E27FC236}">
                  <a16:creationId xmlns:a16="http://schemas.microsoft.com/office/drawing/2014/main" id="{BD70B397-4ED2-4EA6-8E47-BDB427F06E6F}"/>
                </a:ext>
              </a:extLst>
            </p:cNvPr>
            <p:cNvSpPr>
              <a:spLocks/>
            </p:cNvSpPr>
            <p:nvPr/>
          </p:nvSpPr>
          <p:spPr bwMode="auto">
            <a:xfrm>
              <a:off x="0" y="-39"/>
              <a:ext cx="12240" cy="1722"/>
            </a:xfrm>
            <a:custGeom>
              <a:avLst/>
              <a:gdLst>
                <a:gd name="T0" fmla="*/ 12240 w 12240"/>
                <a:gd name="T1" fmla="*/ 0 h 1683"/>
                <a:gd name="T2" fmla="*/ 0 w 12240"/>
                <a:gd name="T3" fmla="*/ 0 h 1683"/>
                <a:gd name="T4" fmla="*/ 0 w 12240"/>
                <a:gd name="T5" fmla="*/ 1445 h 1683"/>
                <a:gd name="T6" fmla="*/ 18 w 12240"/>
                <a:gd name="T7" fmla="*/ 1449 h 1683"/>
                <a:gd name="T8" fmla="*/ 152 w 12240"/>
                <a:gd name="T9" fmla="*/ 1478 h 1683"/>
                <a:gd name="T10" fmla="*/ 288 w 12240"/>
                <a:gd name="T11" fmla="*/ 1505 h 1683"/>
                <a:gd name="T12" fmla="*/ 427 w 12240"/>
                <a:gd name="T13" fmla="*/ 1529 h 1683"/>
                <a:gd name="T14" fmla="*/ 567 w 12240"/>
                <a:gd name="T15" fmla="*/ 1552 h 1683"/>
                <a:gd name="T16" fmla="*/ 709 w 12240"/>
                <a:gd name="T17" fmla="*/ 1572 h 1683"/>
                <a:gd name="T18" fmla="*/ 853 w 12240"/>
                <a:gd name="T19" fmla="*/ 1591 h 1683"/>
                <a:gd name="T20" fmla="*/ 998 w 12240"/>
                <a:gd name="T21" fmla="*/ 1608 h 1683"/>
                <a:gd name="T22" fmla="*/ 1220 w 12240"/>
                <a:gd name="T23" fmla="*/ 1630 h 1683"/>
                <a:gd name="T24" fmla="*/ 1445 w 12240"/>
                <a:gd name="T25" fmla="*/ 1647 h 1683"/>
                <a:gd name="T26" fmla="*/ 1674 w 12240"/>
                <a:gd name="T27" fmla="*/ 1661 h 1683"/>
                <a:gd name="T28" fmla="*/ 1906 w 12240"/>
                <a:gd name="T29" fmla="*/ 1672 h 1683"/>
                <a:gd name="T30" fmla="*/ 2220 w 12240"/>
                <a:gd name="T31" fmla="*/ 1680 h 1683"/>
                <a:gd name="T32" fmla="*/ 2538 w 12240"/>
                <a:gd name="T33" fmla="*/ 1683 h 1683"/>
                <a:gd name="T34" fmla="*/ 2943 w 12240"/>
                <a:gd name="T35" fmla="*/ 1678 h 1683"/>
                <a:gd name="T36" fmla="*/ 3354 w 12240"/>
                <a:gd name="T37" fmla="*/ 1667 h 1683"/>
                <a:gd name="T38" fmla="*/ 3854 w 12240"/>
                <a:gd name="T39" fmla="*/ 1643 h 1683"/>
                <a:gd name="T40" fmla="*/ 4530 w 12240"/>
                <a:gd name="T41" fmla="*/ 1598 h 1683"/>
                <a:gd name="T42" fmla="*/ 5470 w 12240"/>
                <a:gd name="T43" fmla="*/ 1517 h 1683"/>
                <a:gd name="T44" fmla="*/ 9340 w 12240"/>
                <a:gd name="T45" fmla="*/ 1102 h 1683"/>
                <a:gd name="T46" fmla="*/ 10048 w 12240"/>
                <a:gd name="T47" fmla="*/ 1039 h 1683"/>
                <a:gd name="T48" fmla="*/ 10579 w 12240"/>
                <a:gd name="T49" fmla="*/ 1001 h 1683"/>
                <a:gd name="T50" fmla="*/ 10946 w 12240"/>
                <a:gd name="T51" fmla="*/ 981 h 1683"/>
                <a:gd name="T52" fmla="*/ 11302 w 12240"/>
                <a:gd name="T53" fmla="*/ 968 h 1683"/>
                <a:gd name="T54" fmla="*/ 11579 w 12240"/>
                <a:gd name="T55" fmla="*/ 962 h 1683"/>
                <a:gd name="T56" fmla="*/ 12240 w 12240"/>
                <a:gd name="T57" fmla="*/ 962 h 1683"/>
                <a:gd name="T58" fmla="*/ 12240 w 12240"/>
                <a:gd name="T59" fmla="*/ 0 h 1683"/>
                <a:gd name="T60" fmla="*/ 12240 w 12240"/>
                <a:gd name="T61" fmla="*/ 962 h 1683"/>
                <a:gd name="T62" fmla="*/ 11714 w 12240"/>
                <a:gd name="T63" fmla="*/ 962 h 1683"/>
                <a:gd name="T64" fmla="*/ 11847 w 12240"/>
                <a:gd name="T65" fmla="*/ 962 h 1683"/>
                <a:gd name="T66" fmla="*/ 12043 w 12240"/>
                <a:gd name="T67" fmla="*/ 966 h 1683"/>
                <a:gd name="T68" fmla="*/ 12240 w 12240"/>
                <a:gd name="T69" fmla="*/ 973 h 1683"/>
                <a:gd name="T70" fmla="*/ 12240 w 12240"/>
                <a:gd name="T71" fmla="*/ 962 h 1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40" h="1683">
                  <a:moveTo>
                    <a:pt x="12240" y="0"/>
                  </a:moveTo>
                  <a:lnTo>
                    <a:pt x="0" y="0"/>
                  </a:lnTo>
                  <a:lnTo>
                    <a:pt x="0" y="1445"/>
                  </a:lnTo>
                  <a:lnTo>
                    <a:pt x="18" y="1449"/>
                  </a:lnTo>
                  <a:lnTo>
                    <a:pt x="152" y="1478"/>
                  </a:lnTo>
                  <a:lnTo>
                    <a:pt x="288" y="1505"/>
                  </a:lnTo>
                  <a:lnTo>
                    <a:pt x="427" y="1529"/>
                  </a:lnTo>
                  <a:lnTo>
                    <a:pt x="567" y="1552"/>
                  </a:lnTo>
                  <a:lnTo>
                    <a:pt x="709" y="1572"/>
                  </a:lnTo>
                  <a:lnTo>
                    <a:pt x="853" y="1591"/>
                  </a:lnTo>
                  <a:lnTo>
                    <a:pt x="998" y="1608"/>
                  </a:lnTo>
                  <a:lnTo>
                    <a:pt x="1220" y="1630"/>
                  </a:lnTo>
                  <a:lnTo>
                    <a:pt x="1445" y="1647"/>
                  </a:lnTo>
                  <a:lnTo>
                    <a:pt x="1674" y="1661"/>
                  </a:lnTo>
                  <a:lnTo>
                    <a:pt x="1906" y="1672"/>
                  </a:lnTo>
                  <a:lnTo>
                    <a:pt x="2220" y="1680"/>
                  </a:lnTo>
                  <a:lnTo>
                    <a:pt x="2538" y="1683"/>
                  </a:lnTo>
                  <a:lnTo>
                    <a:pt x="2943" y="1678"/>
                  </a:lnTo>
                  <a:lnTo>
                    <a:pt x="3354" y="1667"/>
                  </a:lnTo>
                  <a:lnTo>
                    <a:pt x="3854" y="1643"/>
                  </a:lnTo>
                  <a:lnTo>
                    <a:pt x="4530" y="1598"/>
                  </a:lnTo>
                  <a:lnTo>
                    <a:pt x="5470" y="1517"/>
                  </a:lnTo>
                  <a:lnTo>
                    <a:pt x="9340" y="1102"/>
                  </a:lnTo>
                  <a:lnTo>
                    <a:pt x="10048" y="1039"/>
                  </a:lnTo>
                  <a:lnTo>
                    <a:pt x="10579" y="1001"/>
                  </a:lnTo>
                  <a:lnTo>
                    <a:pt x="10946" y="981"/>
                  </a:lnTo>
                  <a:lnTo>
                    <a:pt x="11302" y="968"/>
                  </a:lnTo>
                  <a:lnTo>
                    <a:pt x="11579" y="962"/>
                  </a:lnTo>
                  <a:lnTo>
                    <a:pt x="12240" y="962"/>
                  </a:lnTo>
                  <a:lnTo>
                    <a:pt x="12240" y="0"/>
                  </a:lnTo>
                  <a:close/>
                  <a:moveTo>
                    <a:pt x="12240" y="962"/>
                  </a:moveTo>
                  <a:lnTo>
                    <a:pt x="11714" y="962"/>
                  </a:lnTo>
                  <a:lnTo>
                    <a:pt x="11847" y="962"/>
                  </a:lnTo>
                  <a:lnTo>
                    <a:pt x="12043" y="966"/>
                  </a:lnTo>
                  <a:lnTo>
                    <a:pt x="12240" y="973"/>
                  </a:lnTo>
                  <a:lnTo>
                    <a:pt x="12240" y="962"/>
                  </a:lnTo>
                  <a:close/>
                </a:path>
              </a:pathLst>
            </a:custGeom>
            <a:solidFill>
              <a:srgbClr val="0C683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 name="AutoShape 8">
              <a:extLst>
                <a:ext uri="{FF2B5EF4-FFF2-40B4-BE49-F238E27FC236}">
                  <a16:creationId xmlns:a16="http://schemas.microsoft.com/office/drawing/2014/main" id="{D500F6EB-0200-4B04-9D4E-BBE06C837661}"/>
                </a:ext>
              </a:extLst>
            </p:cNvPr>
            <p:cNvSpPr>
              <a:spLocks/>
            </p:cNvSpPr>
            <p:nvPr/>
          </p:nvSpPr>
          <p:spPr bwMode="auto">
            <a:xfrm>
              <a:off x="360" y="343"/>
              <a:ext cx="939" cy="939"/>
            </a:xfrm>
            <a:custGeom>
              <a:avLst/>
              <a:gdLst>
                <a:gd name="T0" fmla="+- 0 547 360"/>
                <a:gd name="T1" fmla="*/ T0 w 939"/>
                <a:gd name="T2" fmla="+- 0 1068 343"/>
                <a:gd name="T3" fmla="*/ 1068 h 939"/>
                <a:gd name="T4" fmla="+- 0 360 360"/>
                <a:gd name="T5" fmla="*/ T4 w 939"/>
                <a:gd name="T6" fmla="+- 0 800 343"/>
                <a:gd name="T7" fmla="*/ 800 h 939"/>
                <a:gd name="T8" fmla="+- 0 586 360"/>
                <a:gd name="T9" fmla="*/ T8 w 939"/>
                <a:gd name="T10" fmla="+- 0 1137 343"/>
                <a:gd name="T11" fmla="*/ 1137 h 939"/>
                <a:gd name="T12" fmla="+- 0 828 360"/>
                <a:gd name="T13" fmla="*/ T12 w 939"/>
                <a:gd name="T14" fmla="+- 0 520 343"/>
                <a:gd name="T15" fmla="*/ 520 h 939"/>
                <a:gd name="T16" fmla="+- 0 712 360"/>
                <a:gd name="T17" fmla="*/ T16 w 939"/>
                <a:gd name="T18" fmla="+- 0 400 343"/>
                <a:gd name="T19" fmla="*/ 400 h 939"/>
                <a:gd name="T20" fmla="+- 0 461 360"/>
                <a:gd name="T21" fmla="*/ T20 w 939"/>
                <a:gd name="T22" fmla="+- 0 634 343"/>
                <a:gd name="T23" fmla="*/ 634 h 939"/>
                <a:gd name="T24" fmla="+- 0 483 360"/>
                <a:gd name="T25" fmla="*/ T24 w 939"/>
                <a:gd name="T26" fmla="+- 0 645 343"/>
                <a:gd name="T27" fmla="*/ 645 h 939"/>
                <a:gd name="T28" fmla="+- 0 766 360"/>
                <a:gd name="T29" fmla="*/ T28 w 939"/>
                <a:gd name="T30" fmla="+- 0 434 343"/>
                <a:gd name="T31" fmla="*/ 434 h 939"/>
                <a:gd name="T32" fmla="+- 0 967 360"/>
                <a:gd name="T33" fmla="*/ T32 w 939"/>
                <a:gd name="T34" fmla="+- 0 695 343"/>
                <a:gd name="T35" fmla="*/ 695 h 939"/>
                <a:gd name="T36" fmla="+- 0 900 360"/>
                <a:gd name="T37" fmla="*/ T36 w 939"/>
                <a:gd name="T38" fmla="+- 0 720 343"/>
                <a:gd name="T39" fmla="*/ 720 h 939"/>
                <a:gd name="T40" fmla="+- 0 903 360"/>
                <a:gd name="T41" fmla="*/ T40 w 939"/>
                <a:gd name="T42" fmla="+- 0 618 343"/>
                <a:gd name="T43" fmla="*/ 618 h 939"/>
                <a:gd name="T44" fmla="+- 0 872 360"/>
                <a:gd name="T45" fmla="*/ T44 w 939"/>
                <a:gd name="T46" fmla="+- 0 613 343"/>
                <a:gd name="T47" fmla="*/ 613 h 939"/>
                <a:gd name="T48" fmla="+- 0 865 360"/>
                <a:gd name="T49" fmla="*/ T48 w 939"/>
                <a:gd name="T50" fmla="+- 0 577 343"/>
                <a:gd name="T51" fmla="*/ 577 h 939"/>
                <a:gd name="T52" fmla="+- 0 839 360"/>
                <a:gd name="T53" fmla="*/ T52 w 939"/>
                <a:gd name="T54" fmla="+- 0 559 343"/>
                <a:gd name="T55" fmla="*/ 559 h 939"/>
                <a:gd name="T56" fmla="+- 0 822 360"/>
                <a:gd name="T57" fmla="*/ T56 w 939"/>
                <a:gd name="T58" fmla="+- 0 545 343"/>
                <a:gd name="T59" fmla="*/ 545 h 939"/>
                <a:gd name="T60" fmla="+- 0 795 360"/>
                <a:gd name="T61" fmla="*/ T60 w 939"/>
                <a:gd name="T62" fmla="+- 0 579 343"/>
                <a:gd name="T63" fmla="*/ 579 h 939"/>
                <a:gd name="T64" fmla="+- 0 751 360"/>
                <a:gd name="T65" fmla="*/ T64 w 939"/>
                <a:gd name="T66" fmla="+- 0 611 343"/>
                <a:gd name="T67" fmla="*/ 611 h 939"/>
                <a:gd name="T68" fmla="+- 0 756 360"/>
                <a:gd name="T69" fmla="*/ T68 w 939"/>
                <a:gd name="T70" fmla="+- 0 722 343"/>
                <a:gd name="T71" fmla="*/ 722 h 939"/>
                <a:gd name="T72" fmla="+- 0 706 360"/>
                <a:gd name="T73" fmla="*/ T72 w 939"/>
                <a:gd name="T74" fmla="+- 0 695 343"/>
                <a:gd name="T75" fmla="*/ 695 h 939"/>
                <a:gd name="T76" fmla="+- 0 645 360"/>
                <a:gd name="T77" fmla="*/ T76 w 939"/>
                <a:gd name="T78" fmla="+- 0 707 343"/>
                <a:gd name="T79" fmla="*/ 707 h 939"/>
                <a:gd name="T80" fmla="+- 0 672 360"/>
                <a:gd name="T81" fmla="*/ T80 w 939"/>
                <a:gd name="T82" fmla="+- 0 787 343"/>
                <a:gd name="T83" fmla="*/ 787 h 939"/>
                <a:gd name="T84" fmla="+- 0 666 360"/>
                <a:gd name="T85" fmla="*/ T84 w 939"/>
                <a:gd name="T86" fmla="+- 0 826 343"/>
                <a:gd name="T87" fmla="*/ 826 h 939"/>
                <a:gd name="T88" fmla="+- 0 732 360"/>
                <a:gd name="T89" fmla="*/ T88 w 939"/>
                <a:gd name="T90" fmla="+- 0 874 343"/>
                <a:gd name="T91" fmla="*/ 874 h 939"/>
                <a:gd name="T92" fmla="+- 0 733 360"/>
                <a:gd name="T93" fmla="*/ T92 w 939"/>
                <a:gd name="T94" fmla="+- 0 909 343"/>
                <a:gd name="T95" fmla="*/ 909 h 939"/>
                <a:gd name="T96" fmla="+- 0 804 360"/>
                <a:gd name="T97" fmla="*/ T96 w 939"/>
                <a:gd name="T98" fmla="+- 0 897 343"/>
                <a:gd name="T99" fmla="*/ 897 h 939"/>
                <a:gd name="T100" fmla="+- 0 821 360"/>
                <a:gd name="T101" fmla="*/ T100 w 939"/>
                <a:gd name="T102" fmla="+- 0 895 343"/>
                <a:gd name="T103" fmla="*/ 895 h 939"/>
                <a:gd name="T104" fmla="+- 0 838 360"/>
                <a:gd name="T105" fmla="*/ T104 w 939"/>
                <a:gd name="T106" fmla="+- 0 977 343"/>
                <a:gd name="T107" fmla="*/ 977 h 939"/>
                <a:gd name="T108" fmla="+- 0 837 360"/>
                <a:gd name="T109" fmla="*/ T108 w 939"/>
                <a:gd name="T110" fmla="+- 0 877 343"/>
                <a:gd name="T111" fmla="*/ 877 h 939"/>
                <a:gd name="T112" fmla="+- 0 867 360"/>
                <a:gd name="T113" fmla="*/ T112 w 939"/>
                <a:gd name="T114" fmla="+- 0 895 343"/>
                <a:gd name="T115" fmla="*/ 895 h 939"/>
                <a:gd name="T116" fmla="+- 0 949 360"/>
                <a:gd name="T117" fmla="*/ T116 w 939"/>
                <a:gd name="T118" fmla="+- 0 908 343"/>
                <a:gd name="T119" fmla="*/ 908 h 939"/>
                <a:gd name="T120" fmla="+- 0 923 360"/>
                <a:gd name="T121" fmla="*/ T120 w 939"/>
                <a:gd name="T122" fmla="+- 0 872 343"/>
                <a:gd name="T123" fmla="*/ 872 h 939"/>
                <a:gd name="T124" fmla="+- 0 990 360"/>
                <a:gd name="T125" fmla="*/ T124 w 939"/>
                <a:gd name="T126" fmla="+- 0 824 343"/>
                <a:gd name="T127" fmla="*/ 824 h 939"/>
                <a:gd name="T128" fmla="+- 0 983 360"/>
                <a:gd name="T129" fmla="*/ T128 w 939"/>
                <a:gd name="T130" fmla="+- 0 784 343"/>
                <a:gd name="T131" fmla="*/ 784 h 939"/>
                <a:gd name="T132" fmla="+- 0 1005 360"/>
                <a:gd name="T133" fmla="*/ T132 w 939"/>
                <a:gd name="T134" fmla="+- 0 730 343"/>
                <a:gd name="T135" fmla="*/ 730 h 939"/>
                <a:gd name="T136" fmla="+- 0 1030 360"/>
                <a:gd name="T137" fmla="*/ T136 w 939"/>
                <a:gd name="T138" fmla="+- 0 668 343"/>
                <a:gd name="T139" fmla="*/ 668 h 939"/>
                <a:gd name="T140" fmla="+- 0 1152 360"/>
                <a:gd name="T141" fmla="*/ T140 w 939"/>
                <a:gd name="T142" fmla="+- 0 888 343"/>
                <a:gd name="T143" fmla="*/ 888 h 939"/>
                <a:gd name="T144" fmla="+- 0 906 360"/>
                <a:gd name="T145" fmla="*/ T144 w 939"/>
                <a:gd name="T146" fmla="+- 0 1135 343"/>
                <a:gd name="T147" fmla="*/ 1135 h 939"/>
                <a:gd name="T148" fmla="+- 0 572 360"/>
                <a:gd name="T149" fmla="*/ T148 w 939"/>
                <a:gd name="T150" fmla="+- 0 1019 343"/>
                <a:gd name="T151" fmla="*/ 1019 h 939"/>
                <a:gd name="T152" fmla="+- 0 533 360"/>
                <a:gd name="T153" fmla="*/ T152 w 939"/>
                <a:gd name="T154" fmla="+- 0 667 343"/>
                <a:gd name="T155" fmla="*/ 667 h 939"/>
                <a:gd name="T156" fmla="+- 0 830 360"/>
                <a:gd name="T157" fmla="*/ T156 w 939"/>
                <a:gd name="T158" fmla="+- 0 482 343"/>
                <a:gd name="T159" fmla="*/ 482 h 939"/>
                <a:gd name="T160" fmla="+- 0 1127 360"/>
                <a:gd name="T161" fmla="*/ T160 w 939"/>
                <a:gd name="T162" fmla="+- 0 667 343"/>
                <a:gd name="T163" fmla="*/ 667 h 939"/>
                <a:gd name="T164" fmla="+- 0 1127 360"/>
                <a:gd name="T165" fmla="*/ T164 w 939"/>
                <a:gd name="T166" fmla="+- 0 612 343"/>
                <a:gd name="T167" fmla="*/ 612 h 939"/>
                <a:gd name="T168" fmla="+- 0 902 360"/>
                <a:gd name="T169" fmla="*/ T168 w 939"/>
                <a:gd name="T170" fmla="+- 0 462 343"/>
                <a:gd name="T171" fmla="*/ 462 h 939"/>
                <a:gd name="T172" fmla="+- 0 576 360"/>
                <a:gd name="T173" fmla="*/ T172 w 939"/>
                <a:gd name="T174" fmla="+- 0 559 343"/>
                <a:gd name="T175" fmla="*/ 559 h 939"/>
                <a:gd name="T176" fmla="+- 0 479 360"/>
                <a:gd name="T177" fmla="*/ T176 w 939"/>
                <a:gd name="T178" fmla="+- 0 885 343"/>
                <a:gd name="T179" fmla="*/ 885 h 939"/>
                <a:gd name="T180" fmla="+- 0 690 360"/>
                <a:gd name="T181" fmla="*/ T180 w 939"/>
                <a:gd name="T182" fmla="+- 0 1143 343"/>
                <a:gd name="T183" fmla="*/ 1143 h 939"/>
                <a:gd name="T184" fmla="+- 0 969 360"/>
                <a:gd name="T185" fmla="*/ T184 w 939"/>
                <a:gd name="T186" fmla="+- 0 1143 343"/>
                <a:gd name="T187" fmla="*/ 1143 h 939"/>
                <a:gd name="T188" fmla="+- 0 1181 360"/>
                <a:gd name="T189" fmla="*/ T188 w 939"/>
                <a:gd name="T190" fmla="+- 0 885 343"/>
                <a:gd name="T191" fmla="*/ 885 h 939"/>
                <a:gd name="T192" fmla="+- 0 1176 360"/>
                <a:gd name="T193" fmla="*/ T192 w 939"/>
                <a:gd name="T194" fmla="+- 0 981 343"/>
                <a:gd name="T195" fmla="*/ 981 h 939"/>
                <a:gd name="T196" fmla="+- 0 893 360"/>
                <a:gd name="T197" fmla="*/ T196 w 939"/>
                <a:gd name="T198" fmla="+- 0 1192 343"/>
                <a:gd name="T199" fmla="*/ 1192 h 939"/>
                <a:gd name="T200" fmla="+- 0 1064 360"/>
                <a:gd name="T201" fmla="*/ T200 w 939"/>
                <a:gd name="T202" fmla="+- 0 1157 343"/>
                <a:gd name="T203" fmla="*/ 1157 h 939"/>
                <a:gd name="T204" fmla="+- 0 1245 360"/>
                <a:gd name="T205" fmla="*/ T204 w 939"/>
                <a:gd name="T206" fmla="+- 0 845 343"/>
                <a:gd name="T207" fmla="*/ 845 h 939"/>
                <a:gd name="T208" fmla="+- 0 1133 360"/>
                <a:gd name="T209" fmla="*/ T208 w 939"/>
                <a:gd name="T210" fmla="+- 0 539 343"/>
                <a:gd name="T211" fmla="*/ 539 h 939"/>
                <a:gd name="T212" fmla="+- 0 859 360"/>
                <a:gd name="T213" fmla="*/ T212 w 939"/>
                <a:gd name="T214" fmla="+- 0 428 343"/>
                <a:gd name="T215" fmla="*/ 428 h 939"/>
                <a:gd name="T216" fmla="+- 0 1157 360"/>
                <a:gd name="T217" fmla="*/ T216 w 939"/>
                <a:gd name="T218" fmla="+- 0 616 343"/>
                <a:gd name="T219" fmla="*/ 616 h 9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Lst>
              <a:rect l="0" t="0" r="r" b="b"/>
              <a:pathLst>
                <a:path w="939" h="939">
                  <a:moveTo>
                    <a:pt x="440" y="855"/>
                  </a:moveTo>
                  <a:lnTo>
                    <a:pt x="369" y="840"/>
                  </a:lnTo>
                  <a:lnTo>
                    <a:pt x="302" y="813"/>
                  </a:lnTo>
                  <a:lnTo>
                    <a:pt x="241" y="775"/>
                  </a:lnTo>
                  <a:lnTo>
                    <a:pt x="187" y="725"/>
                  </a:lnTo>
                  <a:lnTo>
                    <a:pt x="143" y="666"/>
                  </a:lnTo>
                  <a:lnTo>
                    <a:pt x="111" y="601"/>
                  </a:lnTo>
                  <a:lnTo>
                    <a:pt x="91" y="531"/>
                  </a:lnTo>
                  <a:lnTo>
                    <a:pt x="84" y="457"/>
                  </a:lnTo>
                  <a:lnTo>
                    <a:pt x="0" y="457"/>
                  </a:lnTo>
                  <a:lnTo>
                    <a:pt x="57" y="585"/>
                  </a:lnTo>
                  <a:lnTo>
                    <a:pt x="94" y="657"/>
                  </a:lnTo>
                  <a:lnTo>
                    <a:pt x="125" y="701"/>
                  </a:lnTo>
                  <a:lnTo>
                    <a:pt x="167" y="743"/>
                  </a:lnTo>
                  <a:lnTo>
                    <a:pt x="226" y="794"/>
                  </a:lnTo>
                  <a:lnTo>
                    <a:pt x="291" y="836"/>
                  </a:lnTo>
                  <a:lnTo>
                    <a:pt x="362" y="866"/>
                  </a:lnTo>
                  <a:lnTo>
                    <a:pt x="437" y="882"/>
                  </a:lnTo>
                  <a:lnTo>
                    <a:pt x="440" y="855"/>
                  </a:lnTo>
                  <a:moveTo>
                    <a:pt x="468" y="177"/>
                  </a:moveTo>
                  <a:lnTo>
                    <a:pt x="468" y="178"/>
                  </a:lnTo>
                  <a:lnTo>
                    <a:pt x="468" y="177"/>
                  </a:lnTo>
                  <a:moveTo>
                    <a:pt x="480" y="0"/>
                  </a:moveTo>
                  <a:lnTo>
                    <a:pt x="352" y="57"/>
                  </a:lnTo>
                  <a:lnTo>
                    <a:pt x="280" y="94"/>
                  </a:lnTo>
                  <a:lnTo>
                    <a:pt x="236" y="125"/>
                  </a:lnTo>
                  <a:lnTo>
                    <a:pt x="193" y="167"/>
                  </a:lnTo>
                  <a:lnTo>
                    <a:pt x="142" y="226"/>
                  </a:lnTo>
                  <a:lnTo>
                    <a:pt x="101" y="291"/>
                  </a:lnTo>
                  <a:lnTo>
                    <a:pt x="71" y="362"/>
                  </a:lnTo>
                  <a:lnTo>
                    <a:pt x="55" y="437"/>
                  </a:lnTo>
                  <a:lnTo>
                    <a:pt x="82" y="440"/>
                  </a:lnTo>
                  <a:lnTo>
                    <a:pt x="97" y="369"/>
                  </a:lnTo>
                  <a:lnTo>
                    <a:pt x="123" y="302"/>
                  </a:lnTo>
                  <a:lnTo>
                    <a:pt x="162" y="241"/>
                  </a:lnTo>
                  <a:lnTo>
                    <a:pt x="212" y="187"/>
                  </a:lnTo>
                  <a:lnTo>
                    <a:pt x="271" y="143"/>
                  </a:lnTo>
                  <a:lnTo>
                    <a:pt x="336" y="111"/>
                  </a:lnTo>
                  <a:lnTo>
                    <a:pt x="406" y="91"/>
                  </a:lnTo>
                  <a:lnTo>
                    <a:pt x="479" y="84"/>
                  </a:lnTo>
                  <a:lnTo>
                    <a:pt x="480" y="0"/>
                  </a:lnTo>
                  <a:moveTo>
                    <a:pt x="670" y="325"/>
                  </a:moveTo>
                  <a:lnTo>
                    <a:pt x="633" y="342"/>
                  </a:lnTo>
                  <a:lnTo>
                    <a:pt x="607" y="352"/>
                  </a:lnTo>
                  <a:lnTo>
                    <a:pt x="590" y="350"/>
                  </a:lnTo>
                  <a:lnTo>
                    <a:pt x="581" y="330"/>
                  </a:lnTo>
                  <a:lnTo>
                    <a:pt x="573" y="336"/>
                  </a:lnTo>
                  <a:lnTo>
                    <a:pt x="557" y="356"/>
                  </a:lnTo>
                  <a:lnTo>
                    <a:pt x="540" y="377"/>
                  </a:lnTo>
                  <a:lnTo>
                    <a:pt x="527" y="385"/>
                  </a:lnTo>
                  <a:lnTo>
                    <a:pt x="523" y="363"/>
                  </a:lnTo>
                  <a:lnTo>
                    <a:pt x="532" y="322"/>
                  </a:lnTo>
                  <a:lnTo>
                    <a:pt x="542" y="282"/>
                  </a:lnTo>
                  <a:lnTo>
                    <a:pt x="543" y="275"/>
                  </a:lnTo>
                  <a:lnTo>
                    <a:pt x="544" y="271"/>
                  </a:lnTo>
                  <a:lnTo>
                    <a:pt x="545" y="265"/>
                  </a:lnTo>
                  <a:lnTo>
                    <a:pt x="532" y="269"/>
                  </a:lnTo>
                  <a:lnTo>
                    <a:pt x="521" y="271"/>
                  </a:lnTo>
                  <a:lnTo>
                    <a:pt x="512" y="270"/>
                  </a:lnTo>
                  <a:lnTo>
                    <a:pt x="507" y="268"/>
                  </a:lnTo>
                  <a:lnTo>
                    <a:pt x="500" y="257"/>
                  </a:lnTo>
                  <a:lnTo>
                    <a:pt x="504" y="240"/>
                  </a:lnTo>
                  <a:lnTo>
                    <a:pt x="504" y="238"/>
                  </a:lnTo>
                  <a:lnTo>
                    <a:pt x="505" y="234"/>
                  </a:lnTo>
                  <a:lnTo>
                    <a:pt x="500" y="234"/>
                  </a:lnTo>
                  <a:lnTo>
                    <a:pt x="494" y="238"/>
                  </a:lnTo>
                  <a:lnTo>
                    <a:pt x="490" y="235"/>
                  </a:lnTo>
                  <a:lnTo>
                    <a:pt x="484" y="229"/>
                  </a:lnTo>
                  <a:lnTo>
                    <a:pt x="479" y="216"/>
                  </a:lnTo>
                  <a:lnTo>
                    <a:pt x="474" y="200"/>
                  </a:lnTo>
                  <a:lnTo>
                    <a:pt x="468" y="179"/>
                  </a:lnTo>
                  <a:lnTo>
                    <a:pt x="467" y="175"/>
                  </a:lnTo>
                  <a:lnTo>
                    <a:pt x="467" y="181"/>
                  </a:lnTo>
                  <a:lnTo>
                    <a:pt x="462" y="202"/>
                  </a:lnTo>
                  <a:lnTo>
                    <a:pt x="457" y="219"/>
                  </a:lnTo>
                  <a:lnTo>
                    <a:pt x="451" y="231"/>
                  </a:lnTo>
                  <a:lnTo>
                    <a:pt x="446" y="238"/>
                  </a:lnTo>
                  <a:lnTo>
                    <a:pt x="442" y="240"/>
                  </a:lnTo>
                  <a:lnTo>
                    <a:pt x="435" y="236"/>
                  </a:lnTo>
                  <a:lnTo>
                    <a:pt x="430" y="236"/>
                  </a:lnTo>
                  <a:lnTo>
                    <a:pt x="436" y="259"/>
                  </a:lnTo>
                  <a:lnTo>
                    <a:pt x="426" y="275"/>
                  </a:lnTo>
                  <a:lnTo>
                    <a:pt x="408" y="274"/>
                  </a:lnTo>
                  <a:lnTo>
                    <a:pt x="391" y="268"/>
                  </a:lnTo>
                  <a:lnTo>
                    <a:pt x="394" y="284"/>
                  </a:lnTo>
                  <a:lnTo>
                    <a:pt x="404" y="324"/>
                  </a:lnTo>
                  <a:lnTo>
                    <a:pt x="412" y="365"/>
                  </a:lnTo>
                  <a:lnTo>
                    <a:pt x="408" y="387"/>
                  </a:lnTo>
                  <a:lnTo>
                    <a:pt x="396" y="379"/>
                  </a:lnTo>
                  <a:lnTo>
                    <a:pt x="378" y="358"/>
                  </a:lnTo>
                  <a:lnTo>
                    <a:pt x="375" y="354"/>
                  </a:lnTo>
                  <a:lnTo>
                    <a:pt x="362" y="338"/>
                  </a:lnTo>
                  <a:lnTo>
                    <a:pt x="355" y="333"/>
                  </a:lnTo>
                  <a:lnTo>
                    <a:pt x="346" y="352"/>
                  </a:lnTo>
                  <a:lnTo>
                    <a:pt x="329" y="354"/>
                  </a:lnTo>
                  <a:lnTo>
                    <a:pt x="303" y="344"/>
                  </a:lnTo>
                  <a:lnTo>
                    <a:pt x="266" y="327"/>
                  </a:lnTo>
                  <a:lnTo>
                    <a:pt x="271" y="337"/>
                  </a:lnTo>
                  <a:lnTo>
                    <a:pt x="285" y="364"/>
                  </a:lnTo>
                  <a:lnTo>
                    <a:pt x="292" y="395"/>
                  </a:lnTo>
                  <a:lnTo>
                    <a:pt x="279" y="419"/>
                  </a:lnTo>
                  <a:lnTo>
                    <a:pt x="282" y="424"/>
                  </a:lnTo>
                  <a:lnTo>
                    <a:pt x="294" y="432"/>
                  </a:lnTo>
                  <a:lnTo>
                    <a:pt x="312" y="444"/>
                  </a:lnTo>
                  <a:lnTo>
                    <a:pt x="330" y="460"/>
                  </a:lnTo>
                  <a:lnTo>
                    <a:pt x="329" y="466"/>
                  </a:lnTo>
                  <a:lnTo>
                    <a:pt x="321" y="474"/>
                  </a:lnTo>
                  <a:lnTo>
                    <a:pt x="311" y="480"/>
                  </a:lnTo>
                  <a:lnTo>
                    <a:pt x="306" y="483"/>
                  </a:lnTo>
                  <a:lnTo>
                    <a:pt x="324" y="492"/>
                  </a:lnTo>
                  <a:lnTo>
                    <a:pt x="347" y="502"/>
                  </a:lnTo>
                  <a:lnTo>
                    <a:pt x="367" y="510"/>
                  </a:lnTo>
                  <a:lnTo>
                    <a:pt x="375" y="517"/>
                  </a:lnTo>
                  <a:lnTo>
                    <a:pt x="372" y="531"/>
                  </a:lnTo>
                  <a:lnTo>
                    <a:pt x="366" y="546"/>
                  </a:lnTo>
                  <a:lnTo>
                    <a:pt x="357" y="559"/>
                  </a:lnTo>
                  <a:lnTo>
                    <a:pt x="347" y="567"/>
                  </a:lnTo>
                  <a:lnTo>
                    <a:pt x="353" y="567"/>
                  </a:lnTo>
                  <a:lnTo>
                    <a:pt x="373" y="566"/>
                  </a:lnTo>
                  <a:lnTo>
                    <a:pt x="399" y="562"/>
                  </a:lnTo>
                  <a:lnTo>
                    <a:pt x="425" y="555"/>
                  </a:lnTo>
                  <a:lnTo>
                    <a:pt x="429" y="554"/>
                  </a:lnTo>
                  <a:lnTo>
                    <a:pt x="429" y="563"/>
                  </a:lnTo>
                  <a:lnTo>
                    <a:pt x="444" y="554"/>
                  </a:lnTo>
                  <a:lnTo>
                    <a:pt x="453" y="546"/>
                  </a:lnTo>
                  <a:lnTo>
                    <a:pt x="459" y="534"/>
                  </a:lnTo>
                  <a:lnTo>
                    <a:pt x="460" y="534"/>
                  </a:lnTo>
                  <a:lnTo>
                    <a:pt x="461" y="552"/>
                  </a:lnTo>
                  <a:lnTo>
                    <a:pt x="461" y="566"/>
                  </a:lnTo>
                  <a:lnTo>
                    <a:pt x="461" y="597"/>
                  </a:lnTo>
                  <a:lnTo>
                    <a:pt x="459" y="635"/>
                  </a:lnTo>
                  <a:lnTo>
                    <a:pt x="455" y="656"/>
                  </a:lnTo>
                  <a:lnTo>
                    <a:pt x="478" y="634"/>
                  </a:lnTo>
                  <a:lnTo>
                    <a:pt x="477" y="629"/>
                  </a:lnTo>
                  <a:lnTo>
                    <a:pt x="474" y="607"/>
                  </a:lnTo>
                  <a:lnTo>
                    <a:pt x="474" y="577"/>
                  </a:lnTo>
                  <a:lnTo>
                    <a:pt x="475" y="550"/>
                  </a:lnTo>
                  <a:lnTo>
                    <a:pt x="477" y="534"/>
                  </a:lnTo>
                  <a:lnTo>
                    <a:pt x="477" y="533"/>
                  </a:lnTo>
                  <a:lnTo>
                    <a:pt x="483" y="544"/>
                  </a:lnTo>
                  <a:lnTo>
                    <a:pt x="493" y="552"/>
                  </a:lnTo>
                  <a:lnTo>
                    <a:pt x="506" y="561"/>
                  </a:lnTo>
                  <a:lnTo>
                    <a:pt x="507" y="552"/>
                  </a:lnTo>
                  <a:lnTo>
                    <a:pt x="511" y="553"/>
                  </a:lnTo>
                  <a:lnTo>
                    <a:pt x="537" y="560"/>
                  </a:lnTo>
                  <a:lnTo>
                    <a:pt x="563" y="564"/>
                  </a:lnTo>
                  <a:lnTo>
                    <a:pt x="583" y="565"/>
                  </a:lnTo>
                  <a:lnTo>
                    <a:pt x="589" y="565"/>
                  </a:lnTo>
                  <a:lnTo>
                    <a:pt x="578" y="557"/>
                  </a:lnTo>
                  <a:lnTo>
                    <a:pt x="575" y="552"/>
                  </a:lnTo>
                  <a:lnTo>
                    <a:pt x="570" y="544"/>
                  </a:lnTo>
                  <a:lnTo>
                    <a:pt x="565" y="533"/>
                  </a:lnTo>
                  <a:lnTo>
                    <a:pt x="563" y="529"/>
                  </a:lnTo>
                  <a:lnTo>
                    <a:pt x="561" y="515"/>
                  </a:lnTo>
                  <a:lnTo>
                    <a:pt x="569" y="508"/>
                  </a:lnTo>
                  <a:lnTo>
                    <a:pt x="589" y="499"/>
                  </a:lnTo>
                  <a:lnTo>
                    <a:pt x="612" y="490"/>
                  </a:lnTo>
                  <a:lnTo>
                    <a:pt x="630" y="481"/>
                  </a:lnTo>
                  <a:lnTo>
                    <a:pt x="625" y="478"/>
                  </a:lnTo>
                  <a:lnTo>
                    <a:pt x="615" y="472"/>
                  </a:lnTo>
                  <a:lnTo>
                    <a:pt x="607" y="464"/>
                  </a:lnTo>
                  <a:lnTo>
                    <a:pt x="606" y="458"/>
                  </a:lnTo>
                  <a:lnTo>
                    <a:pt x="623" y="441"/>
                  </a:lnTo>
                  <a:lnTo>
                    <a:pt x="641" y="430"/>
                  </a:lnTo>
                  <a:lnTo>
                    <a:pt x="654" y="422"/>
                  </a:lnTo>
                  <a:lnTo>
                    <a:pt x="656" y="417"/>
                  </a:lnTo>
                  <a:lnTo>
                    <a:pt x="643" y="392"/>
                  </a:lnTo>
                  <a:lnTo>
                    <a:pt x="645" y="387"/>
                  </a:lnTo>
                  <a:lnTo>
                    <a:pt x="645" y="385"/>
                  </a:lnTo>
                  <a:lnTo>
                    <a:pt x="651" y="361"/>
                  </a:lnTo>
                  <a:lnTo>
                    <a:pt x="656" y="352"/>
                  </a:lnTo>
                  <a:lnTo>
                    <a:pt x="664" y="335"/>
                  </a:lnTo>
                  <a:lnTo>
                    <a:pt x="670" y="325"/>
                  </a:lnTo>
                  <a:moveTo>
                    <a:pt x="828" y="470"/>
                  </a:moveTo>
                  <a:lnTo>
                    <a:pt x="821" y="398"/>
                  </a:lnTo>
                  <a:lnTo>
                    <a:pt x="801" y="332"/>
                  </a:lnTo>
                  <a:lnTo>
                    <a:pt x="801" y="470"/>
                  </a:lnTo>
                  <a:lnTo>
                    <a:pt x="792" y="545"/>
                  </a:lnTo>
                  <a:lnTo>
                    <a:pt x="767" y="615"/>
                  </a:lnTo>
                  <a:lnTo>
                    <a:pt x="728" y="676"/>
                  </a:lnTo>
                  <a:lnTo>
                    <a:pt x="677" y="728"/>
                  </a:lnTo>
                  <a:lnTo>
                    <a:pt x="615" y="767"/>
                  </a:lnTo>
                  <a:lnTo>
                    <a:pt x="546" y="792"/>
                  </a:lnTo>
                  <a:lnTo>
                    <a:pt x="470" y="800"/>
                  </a:lnTo>
                  <a:lnTo>
                    <a:pt x="394" y="792"/>
                  </a:lnTo>
                  <a:lnTo>
                    <a:pt x="324" y="767"/>
                  </a:lnTo>
                  <a:lnTo>
                    <a:pt x="263" y="728"/>
                  </a:lnTo>
                  <a:lnTo>
                    <a:pt x="212" y="676"/>
                  </a:lnTo>
                  <a:lnTo>
                    <a:pt x="173" y="615"/>
                  </a:lnTo>
                  <a:lnTo>
                    <a:pt x="148" y="545"/>
                  </a:lnTo>
                  <a:lnTo>
                    <a:pt x="139" y="470"/>
                  </a:lnTo>
                  <a:lnTo>
                    <a:pt x="148" y="394"/>
                  </a:lnTo>
                  <a:lnTo>
                    <a:pt x="173" y="324"/>
                  </a:lnTo>
                  <a:lnTo>
                    <a:pt x="212" y="263"/>
                  </a:lnTo>
                  <a:lnTo>
                    <a:pt x="263" y="212"/>
                  </a:lnTo>
                  <a:lnTo>
                    <a:pt x="324" y="173"/>
                  </a:lnTo>
                  <a:lnTo>
                    <a:pt x="394" y="148"/>
                  </a:lnTo>
                  <a:lnTo>
                    <a:pt x="470" y="139"/>
                  </a:lnTo>
                  <a:lnTo>
                    <a:pt x="546" y="148"/>
                  </a:lnTo>
                  <a:lnTo>
                    <a:pt x="615" y="173"/>
                  </a:lnTo>
                  <a:lnTo>
                    <a:pt x="677" y="212"/>
                  </a:lnTo>
                  <a:lnTo>
                    <a:pt x="728" y="263"/>
                  </a:lnTo>
                  <a:lnTo>
                    <a:pt x="767" y="324"/>
                  </a:lnTo>
                  <a:lnTo>
                    <a:pt x="792" y="394"/>
                  </a:lnTo>
                  <a:lnTo>
                    <a:pt x="801" y="470"/>
                  </a:lnTo>
                  <a:lnTo>
                    <a:pt x="801" y="332"/>
                  </a:lnTo>
                  <a:lnTo>
                    <a:pt x="800" y="330"/>
                  </a:lnTo>
                  <a:lnTo>
                    <a:pt x="767" y="269"/>
                  </a:lnTo>
                  <a:lnTo>
                    <a:pt x="723" y="216"/>
                  </a:lnTo>
                  <a:lnTo>
                    <a:pt x="670" y="173"/>
                  </a:lnTo>
                  <a:lnTo>
                    <a:pt x="609" y="140"/>
                  </a:lnTo>
                  <a:lnTo>
                    <a:pt x="607" y="139"/>
                  </a:lnTo>
                  <a:lnTo>
                    <a:pt x="542" y="119"/>
                  </a:lnTo>
                  <a:lnTo>
                    <a:pt x="470" y="111"/>
                  </a:lnTo>
                  <a:lnTo>
                    <a:pt x="398" y="119"/>
                  </a:lnTo>
                  <a:lnTo>
                    <a:pt x="330" y="140"/>
                  </a:lnTo>
                  <a:lnTo>
                    <a:pt x="270" y="173"/>
                  </a:lnTo>
                  <a:lnTo>
                    <a:pt x="216" y="216"/>
                  </a:lnTo>
                  <a:lnTo>
                    <a:pt x="173" y="269"/>
                  </a:lnTo>
                  <a:lnTo>
                    <a:pt x="140" y="330"/>
                  </a:lnTo>
                  <a:lnTo>
                    <a:pt x="119" y="398"/>
                  </a:lnTo>
                  <a:lnTo>
                    <a:pt x="111" y="470"/>
                  </a:lnTo>
                  <a:lnTo>
                    <a:pt x="119" y="542"/>
                  </a:lnTo>
                  <a:lnTo>
                    <a:pt x="140" y="609"/>
                  </a:lnTo>
                  <a:lnTo>
                    <a:pt x="173" y="670"/>
                  </a:lnTo>
                  <a:lnTo>
                    <a:pt x="216" y="723"/>
                  </a:lnTo>
                  <a:lnTo>
                    <a:pt x="270" y="767"/>
                  </a:lnTo>
                  <a:lnTo>
                    <a:pt x="330" y="800"/>
                  </a:lnTo>
                  <a:lnTo>
                    <a:pt x="398" y="821"/>
                  </a:lnTo>
                  <a:lnTo>
                    <a:pt x="470" y="828"/>
                  </a:lnTo>
                  <a:lnTo>
                    <a:pt x="542" y="821"/>
                  </a:lnTo>
                  <a:lnTo>
                    <a:pt x="607" y="800"/>
                  </a:lnTo>
                  <a:lnTo>
                    <a:pt x="609" y="800"/>
                  </a:lnTo>
                  <a:lnTo>
                    <a:pt x="670" y="767"/>
                  </a:lnTo>
                  <a:lnTo>
                    <a:pt x="723" y="723"/>
                  </a:lnTo>
                  <a:lnTo>
                    <a:pt x="767" y="670"/>
                  </a:lnTo>
                  <a:lnTo>
                    <a:pt x="800" y="609"/>
                  </a:lnTo>
                  <a:lnTo>
                    <a:pt x="821" y="542"/>
                  </a:lnTo>
                  <a:lnTo>
                    <a:pt x="828" y="470"/>
                  </a:lnTo>
                  <a:moveTo>
                    <a:pt x="885" y="502"/>
                  </a:moveTo>
                  <a:lnTo>
                    <a:pt x="857" y="499"/>
                  </a:lnTo>
                  <a:lnTo>
                    <a:pt x="843" y="571"/>
                  </a:lnTo>
                  <a:lnTo>
                    <a:pt x="816" y="638"/>
                  </a:lnTo>
                  <a:lnTo>
                    <a:pt x="777" y="699"/>
                  </a:lnTo>
                  <a:lnTo>
                    <a:pt x="728" y="752"/>
                  </a:lnTo>
                  <a:lnTo>
                    <a:pt x="669" y="796"/>
                  </a:lnTo>
                  <a:lnTo>
                    <a:pt x="604" y="829"/>
                  </a:lnTo>
                  <a:lnTo>
                    <a:pt x="533" y="849"/>
                  </a:lnTo>
                  <a:lnTo>
                    <a:pt x="460" y="855"/>
                  </a:lnTo>
                  <a:lnTo>
                    <a:pt x="460" y="939"/>
                  </a:lnTo>
                  <a:lnTo>
                    <a:pt x="588" y="882"/>
                  </a:lnTo>
                  <a:lnTo>
                    <a:pt x="660" y="846"/>
                  </a:lnTo>
                  <a:lnTo>
                    <a:pt x="704" y="814"/>
                  </a:lnTo>
                  <a:lnTo>
                    <a:pt x="746" y="773"/>
                  </a:lnTo>
                  <a:lnTo>
                    <a:pt x="797" y="713"/>
                  </a:lnTo>
                  <a:lnTo>
                    <a:pt x="839" y="648"/>
                  </a:lnTo>
                  <a:lnTo>
                    <a:pt x="869" y="578"/>
                  </a:lnTo>
                  <a:lnTo>
                    <a:pt x="885" y="502"/>
                  </a:lnTo>
                  <a:moveTo>
                    <a:pt x="939" y="482"/>
                  </a:moveTo>
                  <a:lnTo>
                    <a:pt x="882" y="355"/>
                  </a:lnTo>
                  <a:lnTo>
                    <a:pt x="846" y="282"/>
                  </a:lnTo>
                  <a:lnTo>
                    <a:pt x="814" y="238"/>
                  </a:lnTo>
                  <a:lnTo>
                    <a:pt x="773" y="196"/>
                  </a:lnTo>
                  <a:lnTo>
                    <a:pt x="713" y="145"/>
                  </a:lnTo>
                  <a:lnTo>
                    <a:pt x="648" y="103"/>
                  </a:lnTo>
                  <a:lnTo>
                    <a:pt x="578" y="74"/>
                  </a:lnTo>
                  <a:lnTo>
                    <a:pt x="502" y="57"/>
                  </a:lnTo>
                  <a:lnTo>
                    <a:pt x="499" y="85"/>
                  </a:lnTo>
                  <a:lnTo>
                    <a:pt x="571" y="99"/>
                  </a:lnTo>
                  <a:lnTo>
                    <a:pt x="638" y="126"/>
                  </a:lnTo>
                  <a:lnTo>
                    <a:pt x="699" y="165"/>
                  </a:lnTo>
                  <a:lnTo>
                    <a:pt x="752" y="214"/>
                  </a:lnTo>
                  <a:lnTo>
                    <a:pt x="797" y="273"/>
                  </a:lnTo>
                  <a:lnTo>
                    <a:pt x="829" y="339"/>
                  </a:lnTo>
                  <a:lnTo>
                    <a:pt x="849" y="409"/>
                  </a:lnTo>
                  <a:lnTo>
                    <a:pt x="855" y="482"/>
                  </a:lnTo>
                  <a:lnTo>
                    <a:pt x="939" y="48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 name="Freeform 7">
              <a:extLst>
                <a:ext uri="{FF2B5EF4-FFF2-40B4-BE49-F238E27FC236}">
                  <a16:creationId xmlns:a16="http://schemas.microsoft.com/office/drawing/2014/main" id="{3BCAAB90-9E23-45F3-AC1B-E96254BA2B30}"/>
                </a:ext>
              </a:extLst>
            </p:cNvPr>
            <p:cNvSpPr>
              <a:spLocks/>
            </p:cNvSpPr>
            <p:nvPr/>
          </p:nvSpPr>
          <p:spPr bwMode="auto">
            <a:xfrm>
              <a:off x="779" y="1040"/>
              <a:ext cx="84" cy="80"/>
            </a:xfrm>
            <a:custGeom>
              <a:avLst/>
              <a:gdLst>
                <a:gd name="T0" fmla="+- 0 862 779"/>
                <a:gd name="T1" fmla="*/ T0 w 84"/>
                <a:gd name="T2" fmla="+- 0 1071 1041"/>
                <a:gd name="T3" fmla="*/ 1071 h 80"/>
                <a:gd name="T4" fmla="+- 0 836 779"/>
                <a:gd name="T5" fmla="*/ T4 w 84"/>
                <a:gd name="T6" fmla="+- 0 1089 1041"/>
                <a:gd name="T7" fmla="*/ 1089 h 80"/>
                <a:gd name="T8" fmla="+- 0 846 779"/>
                <a:gd name="T9" fmla="*/ T8 w 84"/>
                <a:gd name="T10" fmla="+- 0 1120 1041"/>
                <a:gd name="T11" fmla="*/ 1120 h 80"/>
                <a:gd name="T12" fmla="+- 0 821 779"/>
                <a:gd name="T13" fmla="*/ T12 w 84"/>
                <a:gd name="T14" fmla="+- 0 1101 1041"/>
                <a:gd name="T15" fmla="*/ 1101 h 80"/>
                <a:gd name="T16" fmla="+- 0 795 779"/>
                <a:gd name="T17" fmla="*/ T16 w 84"/>
                <a:gd name="T18" fmla="+- 0 1120 1041"/>
                <a:gd name="T19" fmla="*/ 1120 h 80"/>
                <a:gd name="T20" fmla="+- 0 805 779"/>
                <a:gd name="T21" fmla="*/ T20 w 84"/>
                <a:gd name="T22" fmla="+- 0 1089 1041"/>
                <a:gd name="T23" fmla="*/ 1089 h 80"/>
                <a:gd name="T24" fmla="+- 0 779 779"/>
                <a:gd name="T25" fmla="*/ T24 w 84"/>
                <a:gd name="T26" fmla="+- 0 1071 1041"/>
                <a:gd name="T27" fmla="*/ 1071 h 80"/>
                <a:gd name="T28" fmla="+- 0 811 779"/>
                <a:gd name="T29" fmla="*/ T28 w 84"/>
                <a:gd name="T30" fmla="+- 0 1071 1041"/>
                <a:gd name="T31" fmla="*/ 1071 h 80"/>
                <a:gd name="T32" fmla="+- 0 821 779"/>
                <a:gd name="T33" fmla="*/ T32 w 84"/>
                <a:gd name="T34" fmla="+- 0 1041 1041"/>
                <a:gd name="T35" fmla="*/ 1041 h 80"/>
                <a:gd name="T36" fmla="+- 0 830 779"/>
                <a:gd name="T37" fmla="*/ T36 w 84"/>
                <a:gd name="T38" fmla="+- 0 1071 1041"/>
                <a:gd name="T39" fmla="*/ 1071 h 80"/>
                <a:gd name="T40" fmla="+- 0 862 779"/>
                <a:gd name="T41" fmla="*/ T40 w 84"/>
                <a:gd name="T42" fmla="+- 0 1071 1041"/>
                <a:gd name="T43" fmla="*/ 1071 h 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4" h="80">
                  <a:moveTo>
                    <a:pt x="83" y="30"/>
                  </a:moveTo>
                  <a:lnTo>
                    <a:pt x="57" y="48"/>
                  </a:lnTo>
                  <a:lnTo>
                    <a:pt x="67" y="79"/>
                  </a:lnTo>
                  <a:lnTo>
                    <a:pt x="42" y="60"/>
                  </a:lnTo>
                  <a:lnTo>
                    <a:pt x="16" y="79"/>
                  </a:lnTo>
                  <a:lnTo>
                    <a:pt x="26" y="48"/>
                  </a:lnTo>
                  <a:lnTo>
                    <a:pt x="0" y="30"/>
                  </a:lnTo>
                  <a:lnTo>
                    <a:pt x="32" y="30"/>
                  </a:lnTo>
                  <a:lnTo>
                    <a:pt x="42" y="0"/>
                  </a:lnTo>
                  <a:lnTo>
                    <a:pt x="51" y="30"/>
                  </a:lnTo>
                  <a:lnTo>
                    <a:pt x="83" y="30"/>
                  </a:lnTo>
                  <a:close/>
                </a:path>
              </a:pathLst>
            </a:custGeom>
            <a:noFill/>
            <a:ln w="508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9" name="Picture 8">
              <a:extLst>
                <a:ext uri="{FF2B5EF4-FFF2-40B4-BE49-F238E27FC236}">
                  <a16:creationId xmlns:a16="http://schemas.microsoft.com/office/drawing/2014/main" id="{37CDFC88-7A26-467D-B1ED-83225D9DD2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 y="922"/>
              <a:ext cx="184"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5">
              <a:extLst>
                <a:ext uri="{FF2B5EF4-FFF2-40B4-BE49-F238E27FC236}">
                  <a16:creationId xmlns:a16="http://schemas.microsoft.com/office/drawing/2014/main" id="{A82B8C0D-5039-4AB2-928C-A31784F2F7B0}"/>
                </a:ext>
              </a:extLst>
            </p:cNvPr>
            <p:cNvSpPr>
              <a:spLocks/>
            </p:cNvSpPr>
            <p:nvPr/>
          </p:nvSpPr>
          <p:spPr bwMode="auto">
            <a:xfrm>
              <a:off x="562" y="920"/>
              <a:ext cx="184" cy="171"/>
            </a:xfrm>
            <a:custGeom>
              <a:avLst/>
              <a:gdLst>
                <a:gd name="T0" fmla="+- 0 659 563"/>
                <a:gd name="T1" fmla="*/ T0 w 184"/>
                <a:gd name="T2" fmla="+- 0 955 920"/>
                <a:gd name="T3" fmla="*/ 955 h 171"/>
                <a:gd name="T4" fmla="+- 0 622 563"/>
                <a:gd name="T5" fmla="*/ T4 w 184"/>
                <a:gd name="T6" fmla="+- 0 955 920"/>
                <a:gd name="T7" fmla="*/ 955 h 171"/>
                <a:gd name="T8" fmla="+- 0 611 563"/>
                <a:gd name="T9" fmla="*/ T8 w 184"/>
                <a:gd name="T10" fmla="+- 0 920 920"/>
                <a:gd name="T11" fmla="*/ 920 h 171"/>
                <a:gd name="T12" fmla="+- 0 599 563"/>
                <a:gd name="T13" fmla="*/ T12 w 184"/>
                <a:gd name="T14" fmla="+- 0 955 920"/>
                <a:gd name="T15" fmla="*/ 955 h 171"/>
                <a:gd name="T16" fmla="+- 0 563 563"/>
                <a:gd name="T17" fmla="*/ T16 w 184"/>
                <a:gd name="T18" fmla="+- 0 955 920"/>
                <a:gd name="T19" fmla="*/ 955 h 171"/>
                <a:gd name="T20" fmla="+- 0 592 563"/>
                <a:gd name="T21" fmla="*/ T20 w 184"/>
                <a:gd name="T22" fmla="+- 0 977 920"/>
                <a:gd name="T23" fmla="*/ 977 h 171"/>
                <a:gd name="T24" fmla="+- 0 581 563"/>
                <a:gd name="T25" fmla="*/ T24 w 184"/>
                <a:gd name="T26" fmla="+- 0 1012 920"/>
                <a:gd name="T27" fmla="*/ 1012 h 171"/>
                <a:gd name="T28" fmla="+- 0 611 563"/>
                <a:gd name="T29" fmla="*/ T28 w 184"/>
                <a:gd name="T30" fmla="+- 0 990 920"/>
                <a:gd name="T31" fmla="*/ 990 h 171"/>
                <a:gd name="T32" fmla="+- 0 641 563"/>
                <a:gd name="T33" fmla="*/ T32 w 184"/>
                <a:gd name="T34" fmla="+- 0 1012 920"/>
                <a:gd name="T35" fmla="*/ 1012 h 171"/>
                <a:gd name="T36" fmla="+- 0 634 563"/>
                <a:gd name="T37" fmla="*/ T36 w 184"/>
                <a:gd name="T38" fmla="+- 0 990 920"/>
                <a:gd name="T39" fmla="*/ 990 h 171"/>
                <a:gd name="T40" fmla="+- 0 629 563"/>
                <a:gd name="T41" fmla="*/ T40 w 184"/>
                <a:gd name="T42" fmla="+- 0 977 920"/>
                <a:gd name="T43" fmla="*/ 977 h 171"/>
                <a:gd name="T44" fmla="+- 0 659 563"/>
                <a:gd name="T45" fmla="*/ T44 w 184"/>
                <a:gd name="T46" fmla="+- 0 955 920"/>
                <a:gd name="T47" fmla="*/ 955 h 171"/>
                <a:gd name="T48" fmla="+- 0 746 563"/>
                <a:gd name="T49" fmla="*/ T48 w 184"/>
                <a:gd name="T50" fmla="+- 0 1034 920"/>
                <a:gd name="T51" fmla="*/ 1034 h 171"/>
                <a:gd name="T52" fmla="+- 0 709 563"/>
                <a:gd name="T53" fmla="*/ T52 w 184"/>
                <a:gd name="T54" fmla="+- 0 1034 920"/>
                <a:gd name="T55" fmla="*/ 1034 h 171"/>
                <a:gd name="T56" fmla="+- 0 698 563"/>
                <a:gd name="T57" fmla="*/ T56 w 184"/>
                <a:gd name="T58" fmla="+- 0 999 920"/>
                <a:gd name="T59" fmla="*/ 999 h 171"/>
                <a:gd name="T60" fmla="+- 0 686 563"/>
                <a:gd name="T61" fmla="*/ T60 w 184"/>
                <a:gd name="T62" fmla="+- 0 1034 920"/>
                <a:gd name="T63" fmla="*/ 1034 h 171"/>
                <a:gd name="T64" fmla="+- 0 650 563"/>
                <a:gd name="T65" fmla="*/ T64 w 184"/>
                <a:gd name="T66" fmla="+- 0 1034 920"/>
                <a:gd name="T67" fmla="*/ 1034 h 171"/>
                <a:gd name="T68" fmla="+- 0 679 563"/>
                <a:gd name="T69" fmla="*/ T68 w 184"/>
                <a:gd name="T70" fmla="+- 0 1055 920"/>
                <a:gd name="T71" fmla="*/ 1055 h 171"/>
                <a:gd name="T72" fmla="+- 0 668 563"/>
                <a:gd name="T73" fmla="*/ T72 w 184"/>
                <a:gd name="T74" fmla="+- 0 1090 920"/>
                <a:gd name="T75" fmla="*/ 1090 h 171"/>
                <a:gd name="T76" fmla="+- 0 698 563"/>
                <a:gd name="T77" fmla="*/ T76 w 184"/>
                <a:gd name="T78" fmla="+- 0 1069 920"/>
                <a:gd name="T79" fmla="*/ 1069 h 171"/>
                <a:gd name="T80" fmla="+- 0 728 563"/>
                <a:gd name="T81" fmla="*/ T80 w 184"/>
                <a:gd name="T82" fmla="+- 0 1090 920"/>
                <a:gd name="T83" fmla="*/ 1090 h 171"/>
                <a:gd name="T84" fmla="+- 0 721 563"/>
                <a:gd name="T85" fmla="*/ T84 w 184"/>
                <a:gd name="T86" fmla="+- 0 1069 920"/>
                <a:gd name="T87" fmla="*/ 1069 h 171"/>
                <a:gd name="T88" fmla="+- 0 716 563"/>
                <a:gd name="T89" fmla="*/ T88 w 184"/>
                <a:gd name="T90" fmla="+- 0 1055 920"/>
                <a:gd name="T91" fmla="*/ 1055 h 171"/>
                <a:gd name="T92" fmla="+- 0 746 563"/>
                <a:gd name="T93" fmla="*/ T92 w 184"/>
                <a:gd name="T94" fmla="+- 0 1034 920"/>
                <a:gd name="T95" fmla="*/ 1034 h 1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184" h="171">
                  <a:moveTo>
                    <a:pt x="96" y="35"/>
                  </a:moveTo>
                  <a:lnTo>
                    <a:pt x="59" y="35"/>
                  </a:lnTo>
                  <a:lnTo>
                    <a:pt x="48" y="0"/>
                  </a:lnTo>
                  <a:lnTo>
                    <a:pt x="36" y="35"/>
                  </a:lnTo>
                  <a:lnTo>
                    <a:pt x="0" y="35"/>
                  </a:lnTo>
                  <a:lnTo>
                    <a:pt x="29" y="57"/>
                  </a:lnTo>
                  <a:lnTo>
                    <a:pt x="18" y="92"/>
                  </a:lnTo>
                  <a:lnTo>
                    <a:pt x="48" y="70"/>
                  </a:lnTo>
                  <a:lnTo>
                    <a:pt x="78" y="92"/>
                  </a:lnTo>
                  <a:lnTo>
                    <a:pt x="71" y="70"/>
                  </a:lnTo>
                  <a:lnTo>
                    <a:pt x="66" y="57"/>
                  </a:lnTo>
                  <a:lnTo>
                    <a:pt x="96" y="35"/>
                  </a:lnTo>
                  <a:moveTo>
                    <a:pt x="183" y="114"/>
                  </a:moveTo>
                  <a:lnTo>
                    <a:pt x="146" y="114"/>
                  </a:lnTo>
                  <a:lnTo>
                    <a:pt x="135" y="79"/>
                  </a:lnTo>
                  <a:lnTo>
                    <a:pt x="123" y="114"/>
                  </a:lnTo>
                  <a:lnTo>
                    <a:pt x="87" y="114"/>
                  </a:lnTo>
                  <a:lnTo>
                    <a:pt x="116" y="135"/>
                  </a:lnTo>
                  <a:lnTo>
                    <a:pt x="105" y="170"/>
                  </a:lnTo>
                  <a:lnTo>
                    <a:pt x="135" y="149"/>
                  </a:lnTo>
                  <a:lnTo>
                    <a:pt x="165" y="170"/>
                  </a:lnTo>
                  <a:lnTo>
                    <a:pt x="158" y="149"/>
                  </a:lnTo>
                  <a:lnTo>
                    <a:pt x="153" y="135"/>
                  </a:lnTo>
                  <a:lnTo>
                    <a:pt x="183" y="11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 name="Text Box 4">
              <a:extLst>
                <a:ext uri="{FF2B5EF4-FFF2-40B4-BE49-F238E27FC236}">
                  <a16:creationId xmlns:a16="http://schemas.microsoft.com/office/drawing/2014/main" id="{4B6B09BA-453C-4C22-9845-1163B096A398}"/>
                </a:ext>
              </a:extLst>
            </p:cNvPr>
            <p:cNvSpPr txBox="1">
              <a:spLocks noChangeArrowheads="1"/>
            </p:cNvSpPr>
            <p:nvPr/>
          </p:nvSpPr>
          <p:spPr bwMode="auto">
            <a:xfrm>
              <a:off x="1598" y="322"/>
              <a:ext cx="3007"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15000"/>
                </a:lnSpc>
                <a:spcBef>
                  <a:spcPts val="415"/>
                </a:spcBef>
                <a:spcAft>
                  <a:spcPts val="1000"/>
                </a:spcAft>
              </a:pPr>
              <a:r>
                <a:rPr lang="en-US" sz="1900" b="1">
                  <a:solidFill>
                    <a:srgbClr val="FFFFFF"/>
                  </a:solidFill>
                  <a:effectLst/>
                  <a:latin typeface="Calibri" panose="020F0502020204030204" pitchFamily="34" charset="0"/>
                  <a:ea typeface="Calibri" panose="020F0502020204030204" pitchFamily="34" charset="0"/>
                </a:rPr>
                <a:t>Northern Border</a:t>
              </a:r>
              <a:endParaRPr lang="en-US" sz="1100">
                <a:solidFill>
                  <a:srgbClr val="000000"/>
                </a:solidFill>
                <a:effectLst/>
                <a:latin typeface="Calibri" panose="020F0502020204030204" pitchFamily="34" charset="0"/>
                <a:ea typeface="Calibri" panose="020F0502020204030204" pitchFamily="34" charset="0"/>
              </a:endParaRPr>
            </a:p>
          </p:txBody>
        </p:sp>
        <p:sp>
          <p:nvSpPr>
            <p:cNvPr id="12" name="Text Box 3">
              <a:extLst>
                <a:ext uri="{FF2B5EF4-FFF2-40B4-BE49-F238E27FC236}">
                  <a16:creationId xmlns:a16="http://schemas.microsoft.com/office/drawing/2014/main" id="{7C496376-8938-4F72-9D17-65FF7330B734}"/>
                </a:ext>
              </a:extLst>
            </p:cNvPr>
            <p:cNvSpPr txBox="1">
              <a:spLocks noChangeArrowheads="1"/>
            </p:cNvSpPr>
            <p:nvPr/>
          </p:nvSpPr>
          <p:spPr bwMode="auto">
            <a:xfrm>
              <a:off x="1598" y="701"/>
              <a:ext cx="4001"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15000"/>
                </a:lnSpc>
                <a:spcBef>
                  <a:spcPts val="415"/>
                </a:spcBef>
                <a:spcAft>
                  <a:spcPts val="1000"/>
                </a:spcAft>
              </a:pPr>
              <a:r>
                <a:rPr lang="en-US" sz="1900" b="1">
                  <a:solidFill>
                    <a:srgbClr val="FFFFFF"/>
                  </a:solidFill>
                  <a:effectLst/>
                  <a:latin typeface="Calibri" panose="020F0502020204030204" pitchFamily="34" charset="0"/>
                  <a:ea typeface="Calibri" panose="020F0502020204030204" pitchFamily="34" charset="0"/>
                </a:rPr>
                <a:t>Regional Commission</a:t>
              </a:r>
              <a:endParaRPr lang="en-US" sz="1100">
                <a:solidFill>
                  <a:srgbClr val="000000"/>
                </a:solidFill>
                <a:effectLst/>
                <a:latin typeface="Calibri" panose="020F0502020204030204" pitchFamily="34" charset="0"/>
                <a:ea typeface="Calibri" panose="020F0502020204030204" pitchFamily="34" charset="0"/>
              </a:endParaRPr>
            </a:p>
          </p:txBody>
        </p:sp>
      </p:grpSp>
      <p:sp>
        <p:nvSpPr>
          <p:cNvPr id="2" name="Title 1">
            <a:extLst>
              <a:ext uri="{FF2B5EF4-FFF2-40B4-BE49-F238E27FC236}">
                <a16:creationId xmlns:a16="http://schemas.microsoft.com/office/drawing/2014/main" id="{B2A95C40-4BEC-4FF4-9F5A-A6A786967D8B}"/>
              </a:ext>
            </a:extLst>
          </p:cNvPr>
          <p:cNvSpPr>
            <a:spLocks noGrp="1"/>
          </p:cNvSpPr>
          <p:nvPr>
            <p:ph type="ctrTitle"/>
          </p:nvPr>
        </p:nvSpPr>
        <p:spPr>
          <a:xfrm>
            <a:off x="-1" y="1350249"/>
            <a:ext cx="12191999" cy="702518"/>
          </a:xfrm>
        </p:spPr>
        <p:txBody>
          <a:bodyPr>
            <a:normAutofit/>
          </a:bodyPr>
          <a:lstStyle/>
          <a:p>
            <a:r>
              <a:rPr lang="en-US" sz="4000" b="1">
                <a:latin typeface="Verdana"/>
                <a:ea typeface="Verdana"/>
              </a:rPr>
              <a:t>Common Budget Errors</a:t>
            </a:r>
            <a:endParaRPr lang="en-US"/>
          </a:p>
        </p:txBody>
      </p:sp>
      <p:sp>
        <p:nvSpPr>
          <p:cNvPr id="3" name="TextBox 2">
            <a:extLst>
              <a:ext uri="{FF2B5EF4-FFF2-40B4-BE49-F238E27FC236}">
                <a16:creationId xmlns:a16="http://schemas.microsoft.com/office/drawing/2014/main" id="{AEB360DD-5119-DFFE-D0D6-A3CD618A8014}"/>
              </a:ext>
            </a:extLst>
          </p:cNvPr>
          <p:cNvSpPr txBox="1"/>
          <p:nvPr/>
        </p:nvSpPr>
        <p:spPr>
          <a:xfrm>
            <a:off x="216786" y="5598927"/>
            <a:ext cx="564436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fontAlgn="base">
              <a:buFont typeface="Arial" panose="020B0604020202020204" pitchFamily="34" charset="0"/>
              <a:buChar char="•"/>
            </a:pPr>
            <a:r>
              <a:rPr lang="en-US">
                <a:solidFill>
                  <a:srgbClr val="000000"/>
                </a:solidFill>
                <a:highlight>
                  <a:srgbClr val="FFFFFF"/>
                </a:highlight>
                <a:latin typeface="Verdana Pro"/>
              </a:rPr>
              <a:t>If you encounter an error when submitting your application, you can find the answer to common budget errors in our </a:t>
            </a:r>
            <a:r>
              <a:rPr lang="en-US">
                <a:solidFill>
                  <a:srgbClr val="000000"/>
                </a:solidFill>
                <a:highlight>
                  <a:srgbClr val="FFFFFF"/>
                </a:highlight>
                <a:latin typeface="Verdana Pro"/>
                <a:hlinkClick r:id="rId4"/>
              </a:rPr>
              <a:t>GMS errors resource</a:t>
            </a:r>
            <a:r>
              <a:rPr lang="en-US">
                <a:solidFill>
                  <a:srgbClr val="000000"/>
                </a:solidFill>
                <a:highlight>
                  <a:srgbClr val="FFFFFF"/>
                </a:highlight>
                <a:latin typeface="Verdana Pro"/>
              </a:rPr>
              <a:t>  </a:t>
            </a:r>
          </a:p>
        </p:txBody>
      </p:sp>
      <p:pic>
        <p:nvPicPr>
          <p:cNvPr id="13" name="Picture 12">
            <a:extLst>
              <a:ext uri="{FF2B5EF4-FFF2-40B4-BE49-F238E27FC236}">
                <a16:creationId xmlns:a16="http://schemas.microsoft.com/office/drawing/2014/main" id="{F41DBB83-4B8A-37DB-A87D-17AA184FEF78}"/>
              </a:ext>
            </a:extLst>
          </p:cNvPr>
          <p:cNvPicPr>
            <a:picLocks noChangeAspect="1"/>
          </p:cNvPicPr>
          <p:nvPr/>
        </p:nvPicPr>
        <p:blipFill>
          <a:blip r:embed="rId5"/>
          <a:stretch>
            <a:fillRect/>
          </a:stretch>
        </p:blipFill>
        <p:spPr>
          <a:xfrm>
            <a:off x="6093215" y="2076450"/>
            <a:ext cx="5929043" cy="4775440"/>
          </a:xfrm>
          <a:prstGeom prst="rect">
            <a:avLst/>
          </a:prstGeom>
        </p:spPr>
      </p:pic>
      <p:pic>
        <p:nvPicPr>
          <p:cNvPr id="15" name="Picture 14">
            <a:extLst>
              <a:ext uri="{FF2B5EF4-FFF2-40B4-BE49-F238E27FC236}">
                <a16:creationId xmlns:a16="http://schemas.microsoft.com/office/drawing/2014/main" id="{1611A7D0-E633-923B-F712-70A3F054266F}"/>
              </a:ext>
            </a:extLst>
          </p:cNvPr>
          <p:cNvPicPr>
            <a:picLocks noChangeAspect="1"/>
          </p:cNvPicPr>
          <p:nvPr/>
        </p:nvPicPr>
        <p:blipFill>
          <a:blip r:embed="rId6"/>
          <a:stretch>
            <a:fillRect/>
          </a:stretch>
        </p:blipFill>
        <p:spPr>
          <a:xfrm>
            <a:off x="680319" y="2055603"/>
            <a:ext cx="4706609" cy="3537549"/>
          </a:xfrm>
          <a:prstGeom prst="rect">
            <a:avLst/>
          </a:prstGeom>
        </p:spPr>
      </p:pic>
    </p:spTree>
    <p:extLst>
      <p:ext uri="{BB962C8B-B14F-4D97-AF65-F5344CB8AC3E}">
        <p14:creationId xmlns:p14="http://schemas.microsoft.com/office/powerpoint/2010/main" val="19735071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B3AF801-4A3C-4877-945E-FF86030D2349}"/>
              </a:ext>
            </a:extLst>
          </p:cNvPr>
          <p:cNvGrpSpPr>
            <a:grpSpLocks/>
          </p:cNvGrpSpPr>
          <p:nvPr/>
        </p:nvGrpSpPr>
        <p:grpSpPr bwMode="auto">
          <a:xfrm>
            <a:off x="-1" y="0"/>
            <a:ext cx="12192000" cy="1340919"/>
            <a:chOff x="0" y="-39"/>
            <a:chExt cx="12240" cy="1880"/>
          </a:xfrm>
        </p:grpSpPr>
        <p:sp>
          <p:nvSpPr>
            <p:cNvPr id="5" name="AutoShape 10">
              <a:extLst>
                <a:ext uri="{FF2B5EF4-FFF2-40B4-BE49-F238E27FC236}">
                  <a16:creationId xmlns:a16="http://schemas.microsoft.com/office/drawing/2014/main" id="{F59D35A9-79E0-4FBE-A222-D63D5897D380}"/>
                </a:ext>
              </a:extLst>
            </p:cNvPr>
            <p:cNvSpPr>
              <a:spLocks/>
            </p:cNvSpPr>
            <p:nvPr/>
          </p:nvSpPr>
          <p:spPr bwMode="auto">
            <a:xfrm>
              <a:off x="0" y="5"/>
              <a:ext cx="12240" cy="1836"/>
            </a:xfrm>
            <a:custGeom>
              <a:avLst/>
              <a:gdLst>
                <a:gd name="T0" fmla="*/ 12240 w 12240"/>
                <a:gd name="T1" fmla="+- 0 5 5"/>
                <a:gd name="T2" fmla="*/ 5 h 1836"/>
                <a:gd name="T3" fmla="*/ 0 w 12240"/>
                <a:gd name="T4" fmla="+- 0 5 5"/>
                <a:gd name="T5" fmla="*/ 5 h 1836"/>
                <a:gd name="T6" fmla="*/ 0 w 12240"/>
                <a:gd name="T7" fmla="+- 0 1603 5"/>
                <a:gd name="T8" fmla="*/ 1603 h 1836"/>
                <a:gd name="T9" fmla="*/ 18 w 12240"/>
                <a:gd name="T10" fmla="+- 0 1607 5"/>
                <a:gd name="T11" fmla="*/ 1607 h 1836"/>
                <a:gd name="T12" fmla="*/ 152 w 12240"/>
                <a:gd name="T13" fmla="+- 0 1636 5"/>
                <a:gd name="T14" fmla="*/ 1636 h 1836"/>
                <a:gd name="T15" fmla="*/ 288 w 12240"/>
                <a:gd name="T16" fmla="+- 0 1663 5"/>
                <a:gd name="T17" fmla="*/ 1663 h 1836"/>
                <a:gd name="T18" fmla="*/ 427 w 12240"/>
                <a:gd name="T19" fmla="+- 0 1687 5"/>
                <a:gd name="T20" fmla="*/ 1687 h 1836"/>
                <a:gd name="T21" fmla="*/ 567 w 12240"/>
                <a:gd name="T22" fmla="+- 0 1710 5"/>
                <a:gd name="T23" fmla="*/ 1710 h 1836"/>
                <a:gd name="T24" fmla="*/ 709 w 12240"/>
                <a:gd name="T25" fmla="+- 0 1730 5"/>
                <a:gd name="T26" fmla="*/ 1730 h 1836"/>
                <a:gd name="T27" fmla="*/ 853 w 12240"/>
                <a:gd name="T28" fmla="+- 0 1749 5"/>
                <a:gd name="T29" fmla="*/ 1749 h 1836"/>
                <a:gd name="T30" fmla="*/ 998 w 12240"/>
                <a:gd name="T31" fmla="+- 0 1766 5"/>
                <a:gd name="T32" fmla="*/ 1766 h 1836"/>
                <a:gd name="T33" fmla="*/ 1220 w 12240"/>
                <a:gd name="T34" fmla="+- 0 1787 5"/>
                <a:gd name="T35" fmla="*/ 1787 h 1836"/>
                <a:gd name="T36" fmla="*/ 1445 w 12240"/>
                <a:gd name="T37" fmla="+- 0 1805 5"/>
                <a:gd name="T38" fmla="*/ 1805 h 1836"/>
                <a:gd name="T39" fmla="*/ 1674 w 12240"/>
                <a:gd name="T40" fmla="+- 0 1819 5"/>
                <a:gd name="T41" fmla="*/ 1819 h 1836"/>
                <a:gd name="T42" fmla="*/ 1906 w 12240"/>
                <a:gd name="T43" fmla="+- 0 1830 5"/>
                <a:gd name="T44" fmla="*/ 1830 h 1836"/>
                <a:gd name="T45" fmla="*/ 2220 w 12240"/>
                <a:gd name="T46" fmla="+- 0 1838 5"/>
                <a:gd name="T47" fmla="*/ 1838 h 1836"/>
                <a:gd name="T48" fmla="*/ 2538 w 12240"/>
                <a:gd name="T49" fmla="+- 0 1841 5"/>
                <a:gd name="T50" fmla="*/ 1841 h 1836"/>
                <a:gd name="T51" fmla="*/ 2943 w 12240"/>
                <a:gd name="T52" fmla="+- 0 1836 5"/>
                <a:gd name="T53" fmla="*/ 1836 h 1836"/>
                <a:gd name="T54" fmla="*/ 3354 w 12240"/>
                <a:gd name="T55" fmla="+- 0 1824 5"/>
                <a:gd name="T56" fmla="*/ 1824 h 1836"/>
                <a:gd name="T57" fmla="*/ 3854 w 12240"/>
                <a:gd name="T58" fmla="+- 0 1801 5"/>
                <a:gd name="T59" fmla="*/ 1801 h 1836"/>
                <a:gd name="T60" fmla="*/ 4530 w 12240"/>
                <a:gd name="T61" fmla="+- 0 1756 5"/>
                <a:gd name="T62" fmla="*/ 1756 h 1836"/>
                <a:gd name="T63" fmla="*/ 5470 w 12240"/>
                <a:gd name="T64" fmla="+- 0 1675 5"/>
                <a:gd name="T65" fmla="*/ 1675 h 1836"/>
                <a:gd name="T66" fmla="*/ 9340 w 12240"/>
                <a:gd name="T67" fmla="+- 0 1260 5"/>
                <a:gd name="T68" fmla="*/ 1260 h 1836"/>
                <a:gd name="T69" fmla="*/ 10048 w 12240"/>
                <a:gd name="T70" fmla="+- 0 1197 5"/>
                <a:gd name="T71" fmla="*/ 1197 h 1836"/>
                <a:gd name="T72" fmla="*/ 10579 w 12240"/>
                <a:gd name="T73" fmla="+- 0 1159 5"/>
                <a:gd name="T74" fmla="*/ 1159 h 1836"/>
                <a:gd name="T75" fmla="*/ 10946 w 12240"/>
                <a:gd name="T76" fmla="+- 0 1139 5"/>
                <a:gd name="T77" fmla="*/ 1139 h 1836"/>
                <a:gd name="T78" fmla="*/ 11302 w 12240"/>
                <a:gd name="T79" fmla="+- 0 1125 5"/>
                <a:gd name="T80" fmla="*/ 1125 h 1836"/>
                <a:gd name="T81" fmla="*/ 11579 w 12240"/>
                <a:gd name="T82" fmla="+- 0 1120 5"/>
                <a:gd name="T83" fmla="*/ 1120 h 1836"/>
                <a:gd name="T84" fmla="*/ 12240 w 12240"/>
                <a:gd name="T85" fmla="+- 0 1120 5"/>
                <a:gd name="T86" fmla="*/ 1120 h 1836"/>
                <a:gd name="T87" fmla="*/ 12240 w 12240"/>
                <a:gd name="T88" fmla="+- 0 5 5"/>
                <a:gd name="T89" fmla="*/ 5 h 1836"/>
                <a:gd name="T90" fmla="*/ 12240 w 12240"/>
                <a:gd name="T91" fmla="+- 0 1120 5"/>
                <a:gd name="T92" fmla="*/ 1120 h 1836"/>
                <a:gd name="T93" fmla="*/ 11714 w 12240"/>
                <a:gd name="T94" fmla="+- 0 1120 5"/>
                <a:gd name="T95" fmla="*/ 1120 h 1836"/>
                <a:gd name="T96" fmla="*/ 11847 w 12240"/>
                <a:gd name="T97" fmla="+- 0 1120 5"/>
                <a:gd name="T98" fmla="*/ 1120 h 1836"/>
                <a:gd name="T99" fmla="*/ 12043 w 12240"/>
                <a:gd name="T100" fmla="+- 0 1124 5"/>
                <a:gd name="T101" fmla="*/ 1124 h 1836"/>
                <a:gd name="T102" fmla="*/ 12240 w 12240"/>
                <a:gd name="T103" fmla="+- 0 1131 5"/>
                <a:gd name="T104" fmla="*/ 1131 h 1836"/>
                <a:gd name="T105" fmla="*/ 12240 w 12240"/>
                <a:gd name="T106" fmla="+- 0 1120 5"/>
                <a:gd name="T107" fmla="*/ 1120 h 1836"/>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Lst>
              <a:rect l="0" t="0" r="r" b="b"/>
              <a:pathLst>
                <a:path w="12240" h="1836">
                  <a:moveTo>
                    <a:pt x="12240" y="0"/>
                  </a:moveTo>
                  <a:lnTo>
                    <a:pt x="0" y="0"/>
                  </a:lnTo>
                  <a:lnTo>
                    <a:pt x="0" y="1598"/>
                  </a:lnTo>
                  <a:lnTo>
                    <a:pt x="18" y="1602"/>
                  </a:lnTo>
                  <a:lnTo>
                    <a:pt x="152" y="1631"/>
                  </a:lnTo>
                  <a:lnTo>
                    <a:pt x="288" y="1658"/>
                  </a:lnTo>
                  <a:lnTo>
                    <a:pt x="427" y="1682"/>
                  </a:lnTo>
                  <a:lnTo>
                    <a:pt x="567" y="1705"/>
                  </a:lnTo>
                  <a:lnTo>
                    <a:pt x="709" y="1725"/>
                  </a:lnTo>
                  <a:lnTo>
                    <a:pt x="853" y="1744"/>
                  </a:lnTo>
                  <a:lnTo>
                    <a:pt x="998" y="1761"/>
                  </a:lnTo>
                  <a:lnTo>
                    <a:pt x="1220" y="1782"/>
                  </a:lnTo>
                  <a:lnTo>
                    <a:pt x="1445" y="1800"/>
                  </a:lnTo>
                  <a:lnTo>
                    <a:pt x="1674" y="1814"/>
                  </a:lnTo>
                  <a:lnTo>
                    <a:pt x="1906" y="1825"/>
                  </a:lnTo>
                  <a:lnTo>
                    <a:pt x="2220" y="1833"/>
                  </a:lnTo>
                  <a:lnTo>
                    <a:pt x="2538" y="1836"/>
                  </a:lnTo>
                  <a:lnTo>
                    <a:pt x="2943" y="1831"/>
                  </a:lnTo>
                  <a:lnTo>
                    <a:pt x="3354" y="1819"/>
                  </a:lnTo>
                  <a:lnTo>
                    <a:pt x="3854" y="1796"/>
                  </a:lnTo>
                  <a:lnTo>
                    <a:pt x="4530" y="1751"/>
                  </a:lnTo>
                  <a:lnTo>
                    <a:pt x="5470" y="1670"/>
                  </a:lnTo>
                  <a:lnTo>
                    <a:pt x="9340" y="1255"/>
                  </a:lnTo>
                  <a:lnTo>
                    <a:pt x="10048" y="1192"/>
                  </a:lnTo>
                  <a:lnTo>
                    <a:pt x="10579" y="1154"/>
                  </a:lnTo>
                  <a:lnTo>
                    <a:pt x="10946" y="1134"/>
                  </a:lnTo>
                  <a:lnTo>
                    <a:pt x="11302" y="1120"/>
                  </a:lnTo>
                  <a:lnTo>
                    <a:pt x="11579" y="1115"/>
                  </a:lnTo>
                  <a:lnTo>
                    <a:pt x="12240" y="1115"/>
                  </a:lnTo>
                  <a:lnTo>
                    <a:pt x="12240" y="0"/>
                  </a:lnTo>
                  <a:close/>
                  <a:moveTo>
                    <a:pt x="12240" y="1115"/>
                  </a:moveTo>
                  <a:lnTo>
                    <a:pt x="11714" y="1115"/>
                  </a:lnTo>
                  <a:lnTo>
                    <a:pt x="11847" y="1115"/>
                  </a:lnTo>
                  <a:lnTo>
                    <a:pt x="12043" y="1119"/>
                  </a:lnTo>
                  <a:lnTo>
                    <a:pt x="12240" y="1126"/>
                  </a:lnTo>
                  <a:lnTo>
                    <a:pt x="12240" y="1115"/>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 name="AutoShape 9">
              <a:extLst>
                <a:ext uri="{FF2B5EF4-FFF2-40B4-BE49-F238E27FC236}">
                  <a16:creationId xmlns:a16="http://schemas.microsoft.com/office/drawing/2014/main" id="{BD70B397-4ED2-4EA6-8E47-BDB427F06E6F}"/>
                </a:ext>
              </a:extLst>
            </p:cNvPr>
            <p:cNvSpPr>
              <a:spLocks/>
            </p:cNvSpPr>
            <p:nvPr/>
          </p:nvSpPr>
          <p:spPr bwMode="auto">
            <a:xfrm>
              <a:off x="0" y="-39"/>
              <a:ext cx="12240" cy="1722"/>
            </a:xfrm>
            <a:custGeom>
              <a:avLst/>
              <a:gdLst>
                <a:gd name="T0" fmla="*/ 12240 w 12240"/>
                <a:gd name="T1" fmla="*/ 0 h 1683"/>
                <a:gd name="T2" fmla="*/ 0 w 12240"/>
                <a:gd name="T3" fmla="*/ 0 h 1683"/>
                <a:gd name="T4" fmla="*/ 0 w 12240"/>
                <a:gd name="T5" fmla="*/ 1445 h 1683"/>
                <a:gd name="T6" fmla="*/ 18 w 12240"/>
                <a:gd name="T7" fmla="*/ 1449 h 1683"/>
                <a:gd name="T8" fmla="*/ 152 w 12240"/>
                <a:gd name="T9" fmla="*/ 1478 h 1683"/>
                <a:gd name="T10" fmla="*/ 288 w 12240"/>
                <a:gd name="T11" fmla="*/ 1505 h 1683"/>
                <a:gd name="T12" fmla="*/ 427 w 12240"/>
                <a:gd name="T13" fmla="*/ 1529 h 1683"/>
                <a:gd name="T14" fmla="*/ 567 w 12240"/>
                <a:gd name="T15" fmla="*/ 1552 h 1683"/>
                <a:gd name="T16" fmla="*/ 709 w 12240"/>
                <a:gd name="T17" fmla="*/ 1572 h 1683"/>
                <a:gd name="T18" fmla="*/ 853 w 12240"/>
                <a:gd name="T19" fmla="*/ 1591 h 1683"/>
                <a:gd name="T20" fmla="*/ 998 w 12240"/>
                <a:gd name="T21" fmla="*/ 1608 h 1683"/>
                <a:gd name="T22" fmla="*/ 1220 w 12240"/>
                <a:gd name="T23" fmla="*/ 1630 h 1683"/>
                <a:gd name="T24" fmla="*/ 1445 w 12240"/>
                <a:gd name="T25" fmla="*/ 1647 h 1683"/>
                <a:gd name="T26" fmla="*/ 1674 w 12240"/>
                <a:gd name="T27" fmla="*/ 1661 h 1683"/>
                <a:gd name="T28" fmla="*/ 1906 w 12240"/>
                <a:gd name="T29" fmla="*/ 1672 h 1683"/>
                <a:gd name="T30" fmla="*/ 2220 w 12240"/>
                <a:gd name="T31" fmla="*/ 1680 h 1683"/>
                <a:gd name="T32" fmla="*/ 2538 w 12240"/>
                <a:gd name="T33" fmla="*/ 1683 h 1683"/>
                <a:gd name="T34" fmla="*/ 2943 w 12240"/>
                <a:gd name="T35" fmla="*/ 1678 h 1683"/>
                <a:gd name="T36" fmla="*/ 3354 w 12240"/>
                <a:gd name="T37" fmla="*/ 1667 h 1683"/>
                <a:gd name="T38" fmla="*/ 3854 w 12240"/>
                <a:gd name="T39" fmla="*/ 1643 h 1683"/>
                <a:gd name="T40" fmla="*/ 4530 w 12240"/>
                <a:gd name="T41" fmla="*/ 1598 h 1683"/>
                <a:gd name="T42" fmla="*/ 5470 w 12240"/>
                <a:gd name="T43" fmla="*/ 1517 h 1683"/>
                <a:gd name="T44" fmla="*/ 9340 w 12240"/>
                <a:gd name="T45" fmla="*/ 1102 h 1683"/>
                <a:gd name="T46" fmla="*/ 10048 w 12240"/>
                <a:gd name="T47" fmla="*/ 1039 h 1683"/>
                <a:gd name="T48" fmla="*/ 10579 w 12240"/>
                <a:gd name="T49" fmla="*/ 1001 h 1683"/>
                <a:gd name="T50" fmla="*/ 10946 w 12240"/>
                <a:gd name="T51" fmla="*/ 981 h 1683"/>
                <a:gd name="T52" fmla="*/ 11302 w 12240"/>
                <a:gd name="T53" fmla="*/ 968 h 1683"/>
                <a:gd name="T54" fmla="*/ 11579 w 12240"/>
                <a:gd name="T55" fmla="*/ 962 h 1683"/>
                <a:gd name="T56" fmla="*/ 12240 w 12240"/>
                <a:gd name="T57" fmla="*/ 962 h 1683"/>
                <a:gd name="T58" fmla="*/ 12240 w 12240"/>
                <a:gd name="T59" fmla="*/ 0 h 1683"/>
                <a:gd name="T60" fmla="*/ 12240 w 12240"/>
                <a:gd name="T61" fmla="*/ 962 h 1683"/>
                <a:gd name="T62" fmla="*/ 11714 w 12240"/>
                <a:gd name="T63" fmla="*/ 962 h 1683"/>
                <a:gd name="T64" fmla="*/ 11847 w 12240"/>
                <a:gd name="T65" fmla="*/ 962 h 1683"/>
                <a:gd name="T66" fmla="*/ 12043 w 12240"/>
                <a:gd name="T67" fmla="*/ 966 h 1683"/>
                <a:gd name="T68" fmla="*/ 12240 w 12240"/>
                <a:gd name="T69" fmla="*/ 973 h 1683"/>
                <a:gd name="T70" fmla="*/ 12240 w 12240"/>
                <a:gd name="T71" fmla="*/ 962 h 1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40" h="1683">
                  <a:moveTo>
                    <a:pt x="12240" y="0"/>
                  </a:moveTo>
                  <a:lnTo>
                    <a:pt x="0" y="0"/>
                  </a:lnTo>
                  <a:lnTo>
                    <a:pt x="0" y="1445"/>
                  </a:lnTo>
                  <a:lnTo>
                    <a:pt x="18" y="1449"/>
                  </a:lnTo>
                  <a:lnTo>
                    <a:pt x="152" y="1478"/>
                  </a:lnTo>
                  <a:lnTo>
                    <a:pt x="288" y="1505"/>
                  </a:lnTo>
                  <a:lnTo>
                    <a:pt x="427" y="1529"/>
                  </a:lnTo>
                  <a:lnTo>
                    <a:pt x="567" y="1552"/>
                  </a:lnTo>
                  <a:lnTo>
                    <a:pt x="709" y="1572"/>
                  </a:lnTo>
                  <a:lnTo>
                    <a:pt x="853" y="1591"/>
                  </a:lnTo>
                  <a:lnTo>
                    <a:pt x="998" y="1608"/>
                  </a:lnTo>
                  <a:lnTo>
                    <a:pt x="1220" y="1630"/>
                  </a:lnTo>
                  <a:lnTo>
                    <a:pt x="1445" y="1647"/>
                  </a:lnTo>
                  <a:lnTo>
                    <a:pt x="1674" y="1661"/>
                  </a:lnTo>
                  <a:lnTo>
                    <a:pt x="1906" y="1672"/>
                  </a:lnTo>
                  <a:lnTo>
                    <a:pt x="2220" y="1680"/>
                  </a:lnTo>
                  <a:lnTo>
                    <a:pt x="2538" y="1683"/>
                  </a:lnTo>
                  <a:lnTo>
                    <a:pt x="2943" y="1678"/>
                  </a:lnTo>
                  <a:lnTo>
                    <a:pt x="3354" y="1667"/>
                  </a:lnTo>
                  <a:lnTo>
                    <a:pt x="3854" y="1643"/>
                  </a:lnTo>
                  <a:lnTo>
                    <a:pt x="4530" y="1598"/>
                  </a:lnTo>
                  <a:lnTo>
                    <a:pt x="5470" y="1517"/>
                  </a:lnTo>
                  <a:lnTo>
                    <a:pt x="9340" y="1102"/>
                  </a:lnTo>
                  <a:lnTo>
                    <a:pt x="10048" y="1039"/>
                  </a:lnTo>
                  <a:lnTo>
                    <a:pt x="10579" y="1001"/>
                  </a:lnTo>
                  <a:lnTo>
                    <a:pt x="10946" y="981"/>
                  </a:lnTo>
                  <a:lnTo>
                    <a:pt x="11302" y="968"/>
                  </a:lnTo>
                  <a:lnTo>
                    <a:pt x="11579" y="962"/>
                  </a:lnTo>
                  <a:lnTo>
                    <a:pt x="12240" y="962"/>
                  </a:lnTo>
                  <a:lnTo>
                    <a:pt x="12240" y="0"/>
                  </a:lnTo>
                  <a:close/>
                  <a:moveTo>
                    <a:pt x="12240" y="962"/>
                  </a:moveTo>
                  <a:lnTo>
                    <a:pt x="11714" y="962"/>
                  </a:lnTo>
                  <a:lnTo>
                    <a:pt x="11847" y="962"/>
                  </a:lnTo>
                  <a:lnTo>
                    <a:pt x="12043" y="966"/>
                  </a:lnTo>
                  <a:lnTo>
                    <a:pt x="12240" y="973"/>
                  </a:lnTo>
                  <a:lnTo>
                    <a:pt x="12240" y="962"/>
                  </a:lnTo>
                  <a:close/>
                </a:path>
              </a:pathLst>
            </a:custGeom>
            <a:solidFill>
              <a:srgbClr val="0C683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 name="AutoShape 8">
              <a:extLst>
                <a:ext uri="{FF2B5EF4-FFF2-40B4-BE49-F238E27FC236}">
                  <a16:creationId xmlns:a16="http://schemas.microsoft.com/office/drawing/2014/main" id="{D500F6EB-0200-4B04-9D4E-BBE06C837661}"/>
                </a:ext>
              </a:extLst>
            </p:cNvPr>
            <p:cNvSpPr>
              <a:spLocks/>
            </p:cNvSpPr>
            <p:nvPr/>
          </p:nvSpPr>
          <p:spPr bwMode="auto">
            <a:xfrm>
              <a:off x="360" y="343"/>
              <a:ext cx="939" cy="939"/>
            </a:xfrm>
            <a:custGeom>
              <a:avLst/>
              <a:gdLst>
                <a:gd name="T0" fmla="+- 0 547 360"/>
                <a:gd name="T1" fmla="*/ T0 w 939"/>
                <a:gd name="T2" fmla="+- 0 1068 343"/>
                <a:gd name="T3" fmla="*/ 1068 h 939"/>
                <a:gd name="T4" fmla="+- 0 360 360"/>
                <a:gd name="T5" fmla="*/ T4 w 939"/>
                <a:gd name="T6" fmla="+- 0 800 343"/>
                <a:gd name="T7" fmla="*/ 800 h 939"/>
                <a:gd name="T8" fmla="+- 0 586 360"/>
                <a:gd name="T9" fmla="*/ T8 w 939"/>
                <a:gd name="T10" fmla="+- 0 1137 343"/>
                <a:gd name="T11" fmla="*/ 1137 h 939"/>
                <a:gd name="T12" fmla="+- 0 828 360"/>
                <a:gd name="T13" fmla="*/ T12 w 939"/>
                <a:gd name="T14" fmla="+- 0 520 343"/>
                <a:gd name="T15" fmla="*/ 520 h 939"/>
                <a:gd name="T16" fmla="+- 0 712 360"/>
                <a:gd name="T17" fmla="*/ T16 w 939"/>
                <a:gd name="T18" fmla="+- 0 400 343"/>
                <a:gd name="T19" fmla="*/ 400 h 939"/>
                <a:gd name="T20" fmla="+- 0 461 360"/>
                <a:gd name="T21" fmla="*/ T20 w 939"/>
                <a:gd name="T22" fmla="+- 0 634 343"/>
                <a:gd name="T23" fmla="*/ 634 h 939"/>
                <a:gd name="T24" fmla="+- 0 483 360"/>
                <a:gd name="T25" fmla="*/ T24 w 939"/>
                <a:gd name="T26" fmla="+- 0 645 343"/>
                <a:gd name="T27" fmla="*/ 645 h 939"/>
                <a:gd name="T28" fmla="+- 0 766 360"/>
                <a:gd name="T29" fmla="*/ T28 w 939"/>
                <a:gd name="T30" fmla="+- 0 434 343"/>
                <a:gd name="T31" fmla="*/ 434 h 939"/>
                <a:gd name="T32" fmla="+- 0 967 360"/>
                <a:gd name="T33" fmla="*/ T32 w 939"/>
                <a:gd name="T34" fmla="+- 0 695 343"/>
                <a:gd name="T35" fmla="*/ 695 h 939"/>
                <a:gd name="T36" fmla="+- 0 900 360"/>
                <a:gd name="T37" fmla="*/ T36 w 939"/>
                <a:gd name="T38" fmla="+- 0 720 343"/>
                <a:gd name="T39" fmla="*/ 720 h 939"/>
                <a:gd name="T40" fmla="+- 0 903 360"/>
                <a:gd name="T41" fmla="*/ T40 w 939"/>
                <a:gd name="T42" fmla="+- 0 618 343"/>
                <a:gd name="T43" fmla="*/ 618 h 939"/>
                <a:gd name="T44" fmla="+- 0 872 360"/>
                <a:gd name="T45" fmla="*/ T44 w 939"/>
                <a:gd name="T46" fmla="+- 0 613 343"/>
                <a:gd name="T47" fmla="*/ 613 h 939"/>
                <a:gd name="T48" fmla="+- 0 865 360"/>
                <a:gd name="T49" fmla="*/ T48 w 939"/>
                <a:gd name="T50" fmla="+- 0 577 343"/>
                <a:gd name="T51" fmla="*/ 577 h 939"/>
                <a:gd name="T52" fmla="+- 0 839 360"/>
                <a:gd name="T53" fmla="*/ T52 w 939"/>
                <a:gd name="T54" fmla="+- 0 559 343"/>
                <a:gd name="T55" fmla="*/ 559 h 939"/>
                <a:gd name="T56" fmla="+- 0 822 360"/>
                <a:gd name="T57" fmla="*/ T56 w 939"/>
                <a:gd name="T58" fmla="+- 0 545 343"/>
                <a:gd name="T59" fmla="*/ 545 h 939"/>
                <a:gd name="T60" fmla="+- 0 795 360"/>
                <a:gd name="T61" fmla="*/ T60 w 939"/>
                <a:gd name="T62" fmla="+- 0 579 343"/>
                <a:gd name="T63" fmla="*/ 579 h 939"/>
                <a:gd name="T64" fmla="+- 0 751 360"/>
                <a:gd name="T65" fmla="*/ T64 w 939"/>
                <a:gd name="T66" fmla="+- 0 611 343"/>
                <a:gd name="T67" fmla="*/ 611 h 939"/>
                <a:gd name="T68" fmla="+- 0 756 360"/>
                <a:gd name="T69" fmla="*/ T68 w 939"/>
                <a:gd name="T70" fmla="+- 0 722 343"/>
                <a:gd name="T71" fmla="*/ 722 h 939"/>
                <a:gd name="T72" fmla="+- 0 706 360"/>
                <a:gd name="T73" fmla="*/ T72 w 939"/>
                <a:gd name="T74" fmla="+- 0 695 343"/>
                <a:gd name="T75" fmla="*/ 695 h 939"/>
                <a:gd name="T76" fmla="+- 0 645 360"/>
                <a:gd name="T77" fmla="*/ T76 w 939"/>
                <a:gd name="T78" fmla="+- 0 707 343"/>
                <a:gd name="T79" fmla="*/ 707 h 939"/>
                <a:gd name="T80" fmla="+- 0 672 360"/>
                <a:gd name="T81" fmla="*/ T80 w 939"/>
                <a:gd name="T82" fmla="+- 0 787 343"/>
                <a:gd name="T83" fmla="*/ 787 h 939"/>
                <a:gd name="T84" fmla="+- 0 666 360"/>
                <a:gd name="T85" fmla="*/ T84 w 939"/>
                <a:gd name="T86" fmla="+- 0 826 343"/>
                <a:gd name="T87" fmla="*/ 826 h 939"/>
                <a:gd name="T88" fmla="+- 0 732 360"/>
                <a:gd name="T89" fmla="*/ T88 w 939"/>
                <a:gd name="T90" fmla="+- 0 874 343"/>
                <a:gd name="T91" fmla="*/ 874 h 939"/>
                <a:gd name="T92" fmla="+- 0 733 360"/>
                <a:gd name="T93" fmla="*/ T92 w 939"/>
                <a:gd name="T94" fmla="+- 0 909 343"/>
                <a:gd name="T95" fmla="*/ 909 h 939"/>
                <a:gd name="T96" fmla="+- 0 804 360"/>
                <a:gd name="T97" fmla="*/ T96 w 939"/>
                <a:gd name="T98" fmla="+- 0 897 343"/>
                <a:gd name="T99" fmla="*/ 897 h 939"/>
                <a:gd name="T100" fmla="+- 0 821 360"/>
                <a:gd name="T101" fmla="*/ T100 w 939"/>
                <a:gd name="T102" fmla="+- 0 895 343"/>
                <a:gd name="T103" fmla="*/ 895 h 939"/>
                <a:gd name="T104" fmla="+- 0 838 360"/>
                <a:gd name="T105" fmla="*/ T104 w 939"/>
                <a:gd name="T106" fmla="+- 0 977 343"/>
                <a:gd name="T107" fmla="*/ 977 h 939"/>
                <a:gd name="T108" fmla="+- 0 837 360"/>
                <a:gd name="T109" fmla="*/ T108 w 939"/>
                <a:gd name="T110" fmla="+- 0 877 343"/>
                <a:gd name="T111" fmla="*/ 877 h 939"/>
                <a:gd name="T112" fmla="+- 0 867 360"/>
                <a:gd name="T113" fmla="*/ T112 w 939"/>
                <a:gd name="T114" fmla="+- 0 895 343"/>
                <a:gd name="T115" fmla="*/ 895 h 939"/>
                <a:gd name="T116" fmla="+- 0 949 360"/>
                <a:gd name="T117" fmla="*/ T116 w 939"/>
                <a:gd name="T118" fmla="+- 0 908 343"/>
                <a:gd name="T119" fmla="*/ 908 h 939"/>
                <a:gd name="T120" fmla="+- 0 923 360"/>
                <a:gd name="T121" fmla="*/ T120 w 939"/>
                <a:gd name="T122" fmla="+- 0 872 343"/>
                <a:gd name="T123" fmla="*/ 872 h 939"/>
                <a:gd name="T124" fmla="+- 0 990 360"/>
                <a:gd name="T125" fmla="*/ T124 w 939"/>
                <a:gd name="T126" fmla="+- 0 824 343"/>
                <a:gd name="T127" fmla="*/ 824 h 939"/>
                <a:gd name="T128" fmla="+- 0 983 360"/>
                <a:gd name="T129" fmla="*/ T128 w 939"/>
                <a:gd name="T130" fmla="+- 0 784 343"/>
                <a:gd name="T131" fmla="*/ 784 h 939"/>
                <a:gd name="T132" fmla="+- 0 1005 360"/>
                <a:gd name="T133" fmla="*/ T132 w 939"/>
                <a:gd name="T134" fmla="+- 0 730 343"/>
                <a:gd name="T135" fmla="*/ 730 h 939"/>
                <a:gd name="T136" fmla="+- 0 1030 360"/>
                <a:gd name="T137" fmla="*/ T136 w 939"/>
                <a:gd name="T138" fmla="+- 0 668 343"/>
                <a:gd name="T139" fmla="*/ 668 h 939"/>
                <a:gd name="T140" fmla="+- 0 1152 360"/>
                <a:gd name="T141" fmla="*/ T140 w 939"/>
                <a:gd name="T142" fmla="+- 0 888 343"/>
                <a:gd name="T143" fmla="*/ 888 h 939"/>
                <a:gd name="T144" fmla="+- 0 906 360"/>
                <a:gd name="T145" fmla="*/ T144 w 939"/>
                <a:gd name="T146" fmla="+- 0 1135 343"/>
                <a:gd name="T147" fmla="*/ 1135 h 939"/>
                <a:gd name="T148" fmla="+- 0 572 360"/>
                <a:gd name="T149" fmla="*/ T148 w 939"/>
                <a:gd name="T150" fmla="+- 0 1019 343"/>
                <a:gd name="T151" fmla="*/ 1019 h 939"/>
                <a:gd name="T152" fmla="+- 0 533 360"/>
                <a:gd name="T153" fmla="*/ T152 w 939"/>
                <a:gd name="T154" fmla="+- 0 667 343"/>
                <a:gd name="T155" fmla="*/ 667 h 939"/>
                <a:gd name="T156" fmla="+- 0 830 360"/>
                <a:gd name="T157" fmla="*/ T156 w 939"/>
                <a:gd name="T158" fmla="+- 0 482 343"/>
                <a:gd name="T159" fmla="*/ 482 h 939"/>
                <a:gd name="T160" fmla="+- 0 1127 360"/>
                <a:gd name="T161" fmla="*/ T160 w 939"/>
                <a:gd name="T162" fmla="+- 0 667 343"/>
                <a:gd name="T163" fmla="*/ 667 h 939"/>
                <a:gd name="T164" fmla="+- 0 1127 360"/>
                <a:gd name="T165" fmla="*/ T164 w 939"/>
                <a:gd name="T166" fmla="+- 0 612 343"/>
                <a:gd name="T167" fmla="*/ 612 h 939"/>
                <a:gd name="T168" fmla="+- 0 902 360"/>
                <a:gd name="T169" fmla="*/ T168 w 939"/>
                <a:gd name="T170" fmla="+- 0 462 343"/>
                <a:gd name="T171" fmla="*/ 462 h 939"/>
                <a:gd name="T172" fmla="+- 0 576 360"/>
                <a:gd name="T173" fmla="*/ T172 w 939"/>
                <a:gd name="T174" fmla="+- 0 559 343"/>
                <a:gd name="T175" fmla="*/ 559 h 939"/>
                <a:gd name="T176" fmla="+- 0 479 360"/>
                <a:gd name="T177" fmla="*/ T176 w 939"/>
                <a:gd name="T178" fmla="+- 0 885 343"/>
                <a:gd name="T179" fmla="*/ 885 h 939"/>
                <a:gd name="T180" fmla="+- 0 690 360"/>
                <a:gd name="T181" fmla="*/ T180 w 939"/>
                <a:gd name="T182" fmla="+- 0 1143 343"/>
                <a:gd name="T183" fmla="*/ 1143 h 939"/>
                <a:gd name="T184" fmla="+- 0 969 360"/>
                <a:gd name="T185" fmla="*/ T184 w 939"/>
                <a:gd name="T186" fmla="+- 0 1143 343"/>
                <a:gd name="T187" fmla="*/ 1143 h 939"/>
                <a:gd name="T188" fmla="+- 0 1181 360"/>
                <a:gd name="T189" fmla="*/ T188 w 939"/>
                <a:gd name="T190" fmla="+- 0 885 343"/>
                <a:gd name="T191" fmla="*/ 885 h 939"/>
                <a:gd name="T192" fmla="+- 0 1176 360"/>
                <a:gd name="T193" fmla="*/ T192 w 939"/>
                <a:gd name="T194" fmla="+- 0 981 343"/>
                <a:gd name="T195" fmla="*/ 981 h 939"/>
                <a:gd name="T196" fmla="+- 0 893 360"/>
                <a:gd name="T197" fmla="*/ T196 w 939"/>
                <a:gd name="T198" fmla="+- 0 1192 343"/>
                <a:gd name="T199" fmla="*/ 1192 h 939"/>
                <a:gd name="T200" fmla="+- 0 1064 360"/>
                <a:gd name="T201" fmla="*/ T200 w 939"/>
                <a:gd name="T202" fmla="+- 0 1157 343"/>
                <a:gd name="T203" fmla="*/ 1157 h 939"/>
                <a:gd name="T204" fmla="+- 0 1245 360"/>
                <a:gd name="T205" fmla="*/ T204 w 939"/>
                <a:gd name="T206" fmla="+- 0 845 343"/>
                <a:gd name="T207" fmla="*/ 845 h 939"/>
                <a:gd name="T208" fmla="+- 0 1133 360"/>
                <a:gd name="T209" fmla="*/ T208 w 939"/>
                <a:gd name="T210" fmla="+- 0 539 343"/>
                <a:gd name="T211" fmla="*/ 539 h 939"/>
                <a:gd name="T212" fmla="+- 0 859 360"/>
                <a:gd name="T213" fmla="*/ T212 w 939"/>
                <a:gd name="T214" fmla="+- 0 428 343"/>
                <a:gd name="T215" fmla="*/ 428 h 939"/>
                <a:gd name="T216" fmla="+- 0 1157 360"/>
                <a:gd name="T217" fmla="*/ T216 w 939"/>
                <a:gd name="T218" fmla="+- 0 616 343"/>
                <a:gd name="T219" fmla="*/ 616 h 9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Lst>
              <a:rect l="0" t="0" r="r" b="b"/>
              <a:pathLst>
                <a:path w="939" h="939">
                  <a:moveTo>
                    <a:pt x="440" y="855"/>
                  </a:moveTo>
                  <a:lnTo>
                    <a:pt x="369" y="840"/>
                  </a:lnTo>
                  <a:lnTo>
                    <a:pt x="302" y="813"/>
                  </a:lnTo>
                  <a:lnTo>
                    <a:pt x="241" y="775"/>
                  </a:lnTo>
                  <a:lnTo>
                    <a:pt x="187" y="725"/>
                  </a:lnTo>
                  <a:lnTo>
                    <a:pt x="143" y="666"/>
                  </a:lnTo>
                  <a:lnTo>
                    <a:pt x="111" y="601"/>
                  </a:lnTo>
                  <a:lnTo>
                    <a:pt x="91" y="531"/>
                  </a:lnTo>
                  <a:lnTo>
                    <a:pt x="84" y="457"/>
                  </a:lnTo>
                  <a:lnTo>
                    <a:pt x="0" y="457"/>
                  </a:lnTo>
                  <a:lnTo>
                    <a:pt x="57" y="585"/>
                  </a:lnTo>
                  <a:lnTo>
                    <a:pt x="94" y="657"/>
                  </a:lnTo>
                  <a:lnTo>
                    <a:pt x="125" y="701"/>
                  </a:lnTo>
                  <a:lnTo>
                    <a:pt x="167" y="743"/>
                  </a:lnTo>
                  <a:lnTo>
                    <a:pt x="226" y="794"/>
                  </a:lnTo>
                  <a:lnTo>
                    <a:pt x="291" y="836"/>
                  </a:lnTo>
                  <a:lnTo>
                    <a:pt x="362" y="866"/>
                  </a:lnTo>
                  <a:lnTo>
                    <a:pt x="437" y="882"/>
                  </a:lnTo>
                  <a:lnTo>
                    <a:pt x="440" y="855"/>
                  </a:lnTo>
                  <a:moveTo>
                    <a:pt x="468" y="177"/>
                  </a:moveTo>
                  <a:lnTo>
                    <a:pt x="468" y="178"/>
                  </a:lnTo>
                  <a:lnTo>
                    <a:pt x="468" y="177"/>
                  </a:lnTo>
                  <a:moveTo>
                    <a:pt x="480" y="0"/>
                  </a:moveTo>
                  <a:lnTo>
                    <a:pt x="352" y="57"/>
                  </a:lnTo>
                  <a:lnTo>
                    <a:pt x="280" y="94"/>
                  </a:lnTo>
                  <a:lnTo>
                    <a:pt x="236" y="125"/>
                  </a:lnTo>
                  <a:lnTo>
                    <a:pt x="193" y="167"/>
                  </a:lnTo>
                  <a:lnTo>
                    <a:pt x="142" y="226"/>
                  </a:lnTo>
                  <a:lnTo>
                    <a:pt x="101" y="291"/>
                  </a:lnTo>
                  <a:lnTo>
                    <a:pt x="71" y="362"/>
                  </a:lnTo>
                  <a:lnTo>
                    <a:pt x="55" y="437"/>
                  </a:lnTo>
                  <a:lnTo>
                    <a:pt x="82" y="440"/>
                  </a:lnTo>
                  <a:lnTo>
                    <a:pt x="97" y="369"/>
                  </a:lnTo>
                  <a:lnTo>
                    <a:pt x="123" y="302"/>
                  </a:lnTo>
                  <a:lnTo>
                    <a:pt x="162" y="241"/>
                  </a:lnTo>
                  <a:lnTo>
                    <a:pt x="212" y="187"/>
                  </a:lnTo>
                  <a:lnTo>
                    <a:pt x="271" y="143"/>
                  </a:lnTo>
                  <a:lnTo>
                    <a:pt x="336" y="111"/>
                  </a:lnTo>
                  <a:lnTo>
                    <a:pt x="406" y="91"/>
                  </a:lnTo>
                  <a:lnTo>
                    <a:pt x="479" y="84"/>
                  </a:lnTo>
                  <a:lnTo>
                    <a:pt x="480" y="0"/>
                  </a:lnTo>
                  <a:moveTo>
                    <a:pt x="670" y="325"/>
                  </a:moveTo>
                  <a:lnTo>
                    <a:pt x="633" y="342"/>
                  </a:lnTo>
                  <a:lnTo>
                    <a:pt x="607" y="352"/>
                  </a:lnTo>
                  <a:lnTo>
                    <a:pt x="590" y="350"/>
                  </a:lnTo>
                  <a:lnTo>
                    <a:pt x="581" y="330"/>
                  </a:lnTo>
                  <a:lnTo>
                    <a:pt x="573" y="336"/>
                  </a:lnTo>
                  <a:lnTo>
                    <a:pt x="557" y="356"/>
                  </a:lnTo>
                  <a:lnTo>
                    <a:pt x="540" y="377"/>
                  </a:lnTo>
                  <a:lnTo>
                    <a:pt x="527" y="385"/>
                  </a:lnTo>
                  <a:lnTo>
                    <a:pt x="523" y="363"/>
                  </a:lnTo>
                  <a:lnTo>
                    <a:pt x="532" y="322"/>
                  </a:lnTo>
                  <a:lnTo>
                    <a:pt x="542" y="282"/>
                  </a:lnTo>
                  <a:lnTo>
                    <a:pt x="543" y="275"/>
                  </a:lnTo>
                  <a:lnTo>
                    <a:pt x="544" y="271"/>
                  </a:lnTo>
                  <a:lnTo>
                    <a:pt x="545" y="265"/>
                  </a:lnTo>
                  <a:lnTo>
                    <a:pt x="532" y="269"/>
                  </a:lnTo>
                  <a:lnTo>
                    <a:pt x="521" y="271"/>
                  </a:lnTo>
                  <a:lnTo>
                    <a:pt x="512" y="270"/>
                  </a:lnTo>
                  <a:lnTo>
                    <a:pt x="507" y="268"/>
                  </a:lnTo>
                  <a:lnTo>
                    <a:pt x="500" y="257"/>
                  </a:lnTo>
                  <a:lnTo>
                    <a:pt x="504" y="240"/>
                  </a:lnTo>
                  <a:lnTo>
                    <a:pt x="504" y="238"/>
                  </a:lnTo>
                  <a:lnTo>
                    <a:pt x="505" y="234"/>
                  </a:lnTo>
                  <a:lnTo>
                    <a:pt x="500" y="234"/>
                  </a:lnTo>
                  <a:lnTo>
                    <a:pt x="494" y="238"/>
                  </a:lnTo>
                  <a:lnTo>
                    <a:pt x="490" y="235"/>
                  </a:lnTo>
                  <a:lnTo>
                    <a:pt x="484" y="229"/>
                  </a:lnTo>
                  <a:lnTo>
                    <a:pt x="479" y="216"/>
                  </a:lnTo>
                  <a:lnTo>
                    <a:pt x="474" y="200"/>
                  </a:lnTo>
                  <a:lnTo>
                    <a:pt x="468" y="179"/>
                  </a:lnTo>
                  <a:lnTo>
                    <a:pt x="467" y="175"/>
                  </a:lnTo>
                  <a:lnTo>
                    <a:pt x="467" y="181"/>
                  </a:lnTo>
                  <a:lnTo>
                    <a:pt x="462" y="202"/>
                  </a:lnTo>
                  <a:lnTo>
                    <a:pt x="457" y="219"/>
                  </a:lnTo>
                  <a:lnTo>
                    <a:pt x="451" y="231"/>
                  </a:lnTo>
                  <a:lnTo>
                    <a:pt x="446" y="238"/>
                  </a:lnTo>
                  <a:lnTo>
                    <a:pt x="442" y="240"/>
                  </a:lnTo>
                  <a:lnTo>
                    <a:pt x="435" y="236"/>
                  </a:lnTo>
                  <a:lnTo>
                    <a:pt x="430" y="236"/>
                  </a:lnTo>
                  <a:lnTo>
                    <a:pt x="436" y="259"/>
                  </a:lnTo>
                  <a:lnTo>
                    <a:pt x="426" y="275"/>
                  </a:lnTo>
                  <a:lnTo>
                    <a:pt x="408" y="274"/>
                  </a:lnTo>
                  <a:lnTo>
                    <a:pt x="391" y="268"/>
                  </a:lnTo>
                  <a:lnTo>
                    <a:pt x="394" y="284"/>
                  </a:lnTo>
                  <a:lnTo>
                    <a:pt x="404" y="324"/>
                  </a:lnTo>
                  <a:lnTo>
                    <a:pt x="412" y="365"/>
                  </a:lnTo>
                  <a:lnTo>
                    <a:pt x="408" y="387"/>
                  </a:lnTo>
                  <a:lnTo>
                    <a:pt x="396" y="379"/>
                  </a:lnTo>
                  <a:lnTo>
                    <a:pt x="378" y="358"/>
                  </a:lnTo>
                  <a:lnTo>
                    <a:pt x="375" y="354"/>
                  </a:lnTo>
                  <a:lnTo>
                    <a:pt x="362" y="338"/>
                  </a:lnTo>
                  <a:lnTo>
                    <a:pt x="355" y="333"/>
                  </a:lnTo>
                  <a:lnTo>
                    <a:pt x="346" y="352"/>
                  </a:lnTo>
                  <a:lnTo>
                    <a:pt x="329" y="354"/>
                  </a:lnTo>
                  <a:lnTo>
                    <a:pt x="303" y="344"/>
                  </a:lnTo>
                  <a:lnTo>
                    <a:pt x="266" y="327"/>
                  </a:lnTo>
                  <a:lnTo>
                    <a:pt x="271" y="337"/>
                  </a:lnTo>
                  <a:lnTo>
                    <a:pt x="285" y="364"/>
                  </a:lnTo>
                  <a:lnTo>
                    <a:pt x="292" y="395"/>
                  </a:lnTo>
                  <a:lnTo>
                    <a:pt x="279" y="419"/>
                  </a:lnTo>
                  <a:lnTo>
                    <a:pt x="282" y="424"/>
                  </a:lnTo>
                  <a:lnTo>
                    <a:pt x="294" y="432"/>
                  </a:lnTo>
                  <a:lnTo>
                    <a:pt x="312" y="444"/>
                  </a:lnTo>
                  <a:lnTo>
                    <a:pt x="330" y="460"/>
                  </a:lnTo>
                  <a:lnTo>
                    <a:pt x="329" y="466"/>
                  </a:lnTo>
                  <a:lnTo>
                    <a:pt x="321" y="474"/>
                  </a:lnTo>
                  <a:lnTo>
                    <a:pt x="311" y="480"/>
                  </a:lnTo>
                  <a:lnTo>
                    <a:pt x="306" y="483"/>
                  </a:lnTo>
                  <a:lnTo>
                    <a:pt x="324" y="492"/>
                  </a:lnTo>
                  <a:lnTo>
                    <a:pt x="347" y="502"/>
                  </a:lnTo>
                  <a:lnTo>
                    <a:pt x="367" y="510"/>
                  </a:lnTo>
                  <a:lnTo>
                    <a:pt x="375" y="517"/>
                  </a:lnTo>
                  <a:lnTo>
                    <a:pt x="372" y="531"/>
                  </a:lnTo>
                  <a:lnTo>
                    <a:pt x="366" y="546"/>
                  </a:lnTo>
                  <a:lnTo>
                    <a:pt x="357" y="559"/>
                  </a:lnTo>
                  <a:lnTo>
                    <a:pt x="347" y="567"/>
                  </a:lnTo>
                  <a:lnTo>
                    <a:pt x="353" y="567"/>
                  </a:lnTo>
                  <a:lnTo>
                    <a:pt x="373" y="566"/>
                  </a:lnTo>
                  <a:lnTo>
                    <a:pt x="399" y="562"/>
                  </a:lnTo>
                  <a:lnTo>
                    <a:pt x="425" y="555"/>
                  </a:lnTo>
                  <a:lnTo>
                    <a:pt x="429" y="554"/>
                  </a:lnTo>
                  <a:lnTo>
                    <a:pt x="429" y="563"/>
                  </a:lnTo>
                  <a:lnTo>
                    <a:pt x="444" y="554"/>
                  </a:lnTo>
                  <a:lnTo>
                    <a:pt x="453" y="546"/>
                  </a:lnTo>
                  <a:lnTo>
                    <a:pt x="459" y="534"/>
                  </a:lnTo>
                  <a:lnTo>
                    <a:pt x="460" y="534"/>
                  </a:lnTo>
                  <a:lnTo>
                    <a:pt x="461" y="552"/>
                  </a:lnTo>
                  <a:lnTo>
                    <a:pt x="461" y="566"/>
                  </a:lnTo>
                  <a:lnTo>
                    <a:pt x="461" y="597"/>
                  </a:lnTo>
                  <a:lnTo>
                    <a:pt x="459" y="635"/>
                  </a:lnTo>
                  <a:lnTo>
                    <a:pt x="455" y="656"/>
                  </a:lnTo>
                  <a:lnTo>
                    <a:pt x="478" y="634"/>
                  </a:lnTo>
                  <a:lnTo>
                    <a:pt x="477" y="629"/>
                  </a:lnTo>
                  <a:lnTo>
                    <a:pt x="474" y="607"/>
                  </a:lnTo>
                  <a:lnTo>
                    <a:pt x="474" y="577"/>
                  </a:lnTo>
                  <a:lnTo>
                    <a:pt x="475" y="550"/>
                  </a:lnTo>
                  <a:lnTo>
                    <a:pt x="477" y="534"/>
                  </a:lnTo>
                  <a:lnTo>
                    <a:pt x="477" y="533"/>
                  </a:lnTo>
                  <a:lnTo>
                    <a:pt x="483" y="544"/>
                  </a:lnTo>
                  <a:lnTo>
                    <a:pt x="493" y="552"/>
                  </a:lnTo>
                  <a:lnTo>
                    <a:pt x="506" y="561"/>
                  </a:lnTo>
                  <a:lnTo>
                    <a:pt x="507" y="552"/>
                  </a:lnTo>
                  <a:lnTo>
                    <a:pt x="511" y="553"/>
                  </a:lnTo>
                  <a:lnTo>
                    <a:pt x="537" y="560"/>
                  </a:lnTo>
                  <a:lnTo>
                    <a:pt x="563" y="564"/>
                  </a:lnTo>
                  <a:lnTo>
                    <a:pt x="583" y="565"/>
                  </a:lnTo>
                  <a:lnTo>
                    <a:pt x="589" y="565"/>
                  </a:lnTo>
                  <a:lnTo>
                    <a:pt x="578" y="557"/>
                  </a:lnTo>
                  <a:lnTo>
                    <a:pt x="575" y="552"/>
                  </a:lnTo>
                  <a:lnTo>
                    <a:pt x="570" y="544"/>
                  </a:lnTo>
                  <a:lnTo>
                    <a:pt x="565" y="533"/>
                  </a:lnTo>
                  <a:lnTo>
                    <a:pt x="563" y="529"/>
                  </a:lnTo>
                  <a:lnTo>
                    <a:pt x="561" y="515"/>
                  </a:lnTo>
                  <a:lnTo>
                    <a:pt x="569" y="508"/>
                  </a:lnTo>
                  <a:lnTo>
                    <a:pt x="589" y="499"/>
                  </a:lnTo>
                  <a:lnTo>
                    <a:pt x="612" y="490"/>
                  </a:lnTo>
                  <a:lnTo>
                    <a:pt x="630" y="481"/>
                  </a:lnTo>
                  <a:lnTo>
                    <a:pt x="625" y="478"/>
                  </a:lnTo>
                  <a:lnTo>
                    <a:pt x="615" y="472"/>
                  </a:lnTo>
                  <a:lnTo>
                    <a:pt x="607" y="464"/>
                  </a:lnTo>
                  <a:lnTo>
                    <a:pt x="606" y="458"/>
                  </a:lnTo>
                  <a:lnTo>
                    <a:pt x="623" y="441"/>
                  </a:lnTo>
                  <a:lnTo>
                    <a:pt x="641" y="430"/>
                  </a:lnTo>
                  <a:lnTo>
                    <a:pt x="654" y="422"/>
                  </a:lnTo>
                  <a:lnTo>
                    <a:pt x="656" y="417"/>
                  </a:lnTo>
                  <a:lnTo>
                    <a:pt x="643" y="392"/>
                  </a:lnTo>
                  <a:lnTo>
                    <a:pt x="645" y="387"/>
                  </a:lnTo>
                  <a:lnTo>
                    <a:pt x="645" y="385"/>
                  </a:lnTo>
                  <a:lnTo>
                    <a:pt x="651" y="361"/>
                  </a:lnTo>
                  <a:lnTo>
                    <a:pt x="656" y="352"/>
                  </a:lnTo>
                  <a:lnTo>
                    <a:pt x="664" y="335"/>
                  </a:lnTo>
                  <a:lnTo>
                    <a:pt x="670" y="325"/>
                  </a:lnTo>
                  <a:moveTo>
                    <a:pt x="828" y="470"/>
                  </a:moveTo>
                  <a:lnTo>
                    <a:pt x="821" y="398"/>
                  </a:lnTo>
                  <a:lnTo>
                    <a:pt x="801" y="332"/>
                  </a:lnTo>
                  <a:lnTo>
                    <a:pt x="801" y="470"/>
                  </a:lnTo>
                  <a:lnTo>
                    <a:pt x="792" y="545"/>
                  </a:lnTo>
                  <a:lnTo>
                    <a:pt x="767" y="615"/>
                  </a:lnTo>
                  <a:lnTo>
                    <a:pt x="728" y="676"/>
                  </a:lnTo>
                  <a:lnTo>
                    <a:pt x="677" y="728"/>
                  </a:lnTo>
                  <a:lnTo>
                    <a:pt x="615" y="767"/>
                  </a:lnTo>
                  <a:lnTo>
                    <a:pt x="546" y="792"/>
                  </a:lnTo>
                  <a:lnTo>
                    <a:pt x="470" y="800"/>
                  </a:lnTo>
                  <a:lnTo>
                    <a:pt x="394" y="792"/>
                  </a:lnTo>
                  <a:lnTo>
                    <a:pt x="324" y="767"/>
                  </a:lnTo>
                  <a:lnTo>
                    <a:pt x="263" y="728"/>
                  </a:lnTo>
                  <a:lnTo>
                    <a:pt x="212" y="676"/>
                  </a:lnTo>
                  <a:lnTo>
                    <a:pt x="173" y="615"/>
                  </a:lnTo>
                  <a:lnTo>
                    <a:pt x="148" y="545"/>
                  </a:lnTo>
                  <a:lnTo>
                    <a:pt x="139" y="470"/>
                  </a:lnTo>
                  <a:lnTo>
                    <a:pt x="148" y="394"/>
                  </a:lnTo>
                  <a:lnTo>
                    <a:pt x="173" y="324"/>
                  </a:lnTo>
                  <a:lnTo>
                    <a:pt x="212" y="263"/>
                  </a:lnTo>
                  <a:lnTo>
                    <a:pt x="263" y="212"/>
                  </a:lnTo>
                  <a:lnTo>
                    <a:pt x="324" y="173"/>
                  </a:lnTo>
                  <a:lnTo>
                    <a:pt x="394" y="148"/>
                  </a:lnTo>
                  <a:lnTo>
                    <a:pt x="470" y="139"/>
                  </a:lnTo>
                  <a:lnTo>
                    <a:pt x="546" y="148"/>
                  </a:lnTo>
                  <a:lnTo>
                    <a:pt x="615" y="173"/>
                  </a:lnTo>
                  <a:lnTo>
                    <a:pt x="677" y="212"/>
                  </a:lnTo>
                  <a:lnTo>
                    <a:pt x="728" y="263"/>
                  </a:lnTo>
                  <a:lnTo>
                    <a:pt x="767" y="324"/>
                  </a:lnTo>
                  <a:lnTo>
                    <a:pt x="792" y="394"/>
                  </a:lnTo>
                  <a:lnTo>
                    <a:pt x="801" y="470"/>
                  </a:lnTo>
                  <a:lnTo>
                    <a:pt x="801" y="332"/>
                  </a:lnTo>
                  <a:lnTo>
                    <a:pt x="800" y="330"/>
                  </a:lnTo>
                  <a:lnTo>
                    <a:pt x="767" y="269"/>
                  </a:lnTo>
                  <a:lnTo>
                    <a:pt x="723" y="216"/>
                  </a:lnTo>
                  <a:lnTo>
                    <a:pt x="670" y="173"/>
                  </a:lnTo>
                  <a:lnTo>
                    <a:pt x="609" y="140"/>
                  </a:lnTo>
                  <a:lnTo>
                    <a:pt x="607" y="139"/>
                  </a:lnTo>
                  <a:lnTo>
                    <a:pt x="542" y="119"/>
                  </a:lnTo>
                  <a:lnTo>
                    <a:pt x="470" y="111"/>
                  </a:lnTo>
                  <a:lnTo>
                    <a:pt x="398" y="119"/>
                  </a:lnTo>
                  <a:lnTo>
                    <a:pt x="330" y="140"/>
                  </a:lnTo>
                  <a:lnTo>
                    <a:pt x="270" y="173"/>
                  </a:lnTo>
                  <a:lnTo>
                    <a:pt x="216" y="216"/>
                  </a:lnTo>
                  <a:lnTo>
                    <a:pt x="173" y="269"/>
                  </a:lnTo>
                  <a:lnTo>
                    <a:pt x="140" y="330"/>
                  </a:lnTo>
                  <a:lnTo>
                    <a:pt x="119" y="398"/>
                  </a:lnTo>
                  <a:lnTo>
                    <a:pt x="111" y="470"/>
                  </a:lnTo>
                  <a:lnTo>
                    <a:pt x="119" y="542"/>
                  </a:lnTo>
                  <a:lnTo>
                    <a:pt x="140" y="609"/>
                  </a:lnTo>
                  <a:lnTo>
                    <a:pt x="173" y="670"/>
                  </a:lnTo>
                  <a:lnTo>
                    <a:pt x="216" y="723"/>
                  </a:lnTo>
                  <a:lnTo>
                    <a:pt x="270" y="767"/>
                  </a:lnTo>
                  <a:lnTo>
                    <a:pt x="330" y="800"/>
                  </a:lnTo>
                  <a:lnTo>
                    <a:pt x="398" y="821"/>
                  </a:lnTo>
                  <a:lnTo>
                    <a:pt x="470" y="828"/>
                  </a:lnTo>
                  <a:lnTo>
                    <a:pt x="542" y="821"/>
                  </a:lnTo>
                  <a:lnTo>
                    <a:pt x="607" y="800"/>
                  </a:lnTo>
                  <a:lnTo>
                    <a:pt x="609" y="800"/>
                  </a:lnTo>
                  <a:lnTo>
                    <a:pt x="670" y="767"/>
                  </a:lnTo>
                  <a:lnTo>
                    <a:pt x="723" y="723"/>
                  </a:lnTo>
                  <a:lnTo>
                    <a:pt x="767" y="670"/>
                  </a:lnTo>
                  <a:lnTo>
                    <a:pt x="800" y="609"/>
                  </a:lnTo>
                  <a:lnTo>
                    <a:pt x="821" y="542"/>
                  </a:lnTo>
                  <a:lnTo>
                    <a:pt x="828" y="470"/>
                  </a:lnTo>
                  <a:moveTo>
                    <a:pt x="885" y="502"/>
                  </a:moveTo>
                  <a:lnTo>
                    <a:pt x="857" y="499"/>
                  </a:lnTo>
                  <a:lnTo>
                    <a:pt x="843" y="571"/>
                  </a:lnTo>
                  <a:lnTo>
                    <a:pt x="816" y="638"/>
                  </a:lnTo>
                  <a:lnTo>
                    <a:pt x="777" y="699"/>
                  </a:lnTo>
                  <a:lnTo>
                    <a:pt x="728" y="752"/>
                  </a:lnTo>
                  <a:lnTo>
                    <a:pt x="669" y="796"/>
                  </a:lnTo>
                  <a:lnTo>
                    <a:pt x="604" y="829"/>
                  </a:lnTo>
                  <a:lnTo>
                    <a:pt x="533" y="849"/>
                  </a:lnTo>
                  <a:lnTo>
                    <a:pt x="460" y="855"/>
                  </a:lnTo>
                  <a:lnTo>
                    <a:pt x="460" y="939"/>
                  </a:lnTo>
                  <a:lnTo>
                    <a:pt x="588" y="882"/>
                  </a:lnTo>
                  <a:lnTo>
                    <a:pt x="660" y="846"/>
                  </a:lnTo>
                  <a:lnTo>
                    <a:pt x="704" y="814"/>
                  </a:lnTo>
                  <a:lnTo>
                    <a:pt x="746" y="773"/>
                  </a:lnTo>
                  <a:lnTo>
                    <a:pt x="797" y="713"/>
                  </a:lnTo>
                  <a:lnTo>
                    <a:pt x="839" y="648"/>
                  </a:lnTo>
                  <a:lnTo>
                    <a:pt x="869" y="578"/>
                  </a:lnTo>
                  <a:lnTo>
                    <a:pt x="885" y="502"/>
                  </a:lnTo>
                  <a:moveTo>
                    <a:pt x="939" y="482"/>
                  </a:moveTo>
                  <a:lnTo>
                    <a:pt x="882" y="355"/>
                  </a:lnTo>
                  <a:lnTo>
                    <a:pt x="846" y="282"/>
                  </a:lnTo>
                  <a:lnTo>
                    <a:pt x="814" y="238"/>
                  </a:lnTo>
                  <a:lnTo>
                    <a:pt x="773" y="196"/>
                  </a:lnTo>
                  <a:lnTo>
                    <a:pt x="713" y="145"/>
                  </a:lnTo>
                  <a:lnTo>
                    <a:pt x="648" y="103"/>
                  </a:lnTo>
                  <a:lnTo>
                    <a:pt x="578" y="74"/>
                  </a:lnTo>
                  <a:lnTo>
                    <a:pt x="502" y="57"/>
                  </a:lnTo>
                  <a:lnTo>
                    <a:pt x="499" y="85"/>
                  </a:lnTo>
                  <a:lnTo>
                    <a:pt x="571" y="99"/>
                  </a:lnTo>
                  <a:lnTo>
                    <a:pt x="638" y="126"/>
                  </a:lnTo>
                  <a:lnTo>
                    <a:pt x="699" y="165"/>
                  </a:lnTo>
                  <a:lnTo>
                    <a:pt x="752" y="214"/>
                  </a:lnTo>
                  <a:lnTo>
                    <a:pt x="797" y="273"/>
                  </a:lnTo>
                  <a:lnTo>
                    <a:pt x="829" y="339"/>
                  </a:lnTo>
                  <a:lnTo>
                    <a:pt x="849" y="409"/>
                  </a:lnTo>
                  <a:lnTo>
                    <a:pt x="855" y="482"/>
                  </a:lnTo>
                  <a:lnTo>
                    <a:pt x="939" y="48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 name="Freeform 7">
              <a:extLst>
                <a:ext uri="{FF2B5EF4-FFF2-40B4-BE49-F238E27FC236}">
                  <a16:creationId xmlns:a16="http://schemas.microsoft.com/office/drawing/2014/main" id="{3BCAAB90-9E23-45F3-AC1B-E96254BA2B30}"/>
                </a:ext>
              </a:extLst>
            </p:cNvPr>
            <p:cNvSpPr>
              <a:spLocks/>
            </p:cNvSpPr>
            <p:nvPr/>
          </p:nvSpPr>
          <p:spPr bwMode="auto">
            <a:xfrm>
              <a:off x="779" y="1040"/>
              <a:ext cx="84" cy="80"/>
            </a:xfrm>
            <a:custGeom>
              <a:avLst/>
              <a:gdLst>
                <a:gd name="T0" fmla="+- 0 862 779"/>
                <a:gd name="T1" fmla="*/ T0 w 84"/>
                <a:gd name="T2" fmla="+- 0 1071 1041"/>
                <a:gd name="T3" fmla="*/ 1071 h 80"/>
                <a:gd name="T4" fmla="+- 0 836 779"/>
                <a:gd name="T5" fmla="*/ T4 w 84"/>
                <a:gd name="T6" fmla="+- 0 1089 1041"/>
                <a:gd name="T7" fmla="*/ 1089 h 80"/>
                <a:gd name="T8" fmla="+- 0 846 779"/>
                <a:gd name="T9" fmla="*/ T8 w 84"/>
                <a:gd name="T10" fmla="+- 0 1120 1041"/>
                <a:gd name="T11" fmla="*/ 1120 h 80"/>
                <a:gd name="T12" fmla="+- 0 821 779"/>
                <a:gd name="T13" fmla="*/ T12 w 84"/>
                <a:gd name="T14" fmla="+- 0 1101 1041"/>
                <a:gd name="T15" fmla="*/ 1101 h 80"/>
                <a:gd name="T16" fmla="+- 0 795 779"/>
                <a:gd name="T17" fmla="*/ T16 w 84"/>
                <a:gd name="T18" fmla="+- 0 1120 1041"/>
                <a:gd name="T19" fmla="*/ 1120 h 80"/>
                <a:gd name="T20" fmla="+- 0 805 779"/>
                <a:gd name="T21" fmla="*/ T20 w 84"/>
                <a:gd name="T22" fmla="+- 0 1089 1041"/>
                <a:gd name="T23" fmla="*/ 1089 h 80"/>
                <a:gd name="T24" fmla="+- 0 779 779"/>
                <a:gd name="T25" fmla="*/ T24 w 84"/>
                <a:gd name="T26" fmla="+- 0 1071 1041"/>
                <a:gd name="T27" fmla="*/ 1071 h 80"/>
                <a:gd name="T28" fmla="+- 0 811 779"/>
                <a:gd name="T29" fmla="*/ T28 w 84"/>
                <a:gd name="T30" fmla="+- 0 1071 1041"/>
                <a:gd name="T31" fmla="*/ 1071 h 80"/>
                <a:gd name="T32" fmla="+- 0 821 779"/>
                <a:gd name="T33" fmla="*/ T32 w 84"/>
                <a:gd name="T34" fmla="+- 0 1041 1041"/>
                <a:gd name="T35" fmla="*/ 1041 h 80"/>
                <a:gd name="T36" fmla="+- 0 830 779"/>
                <a:gd name="T37" fmla="*/ T36 w 84"/>
                <a:gd name="T38" fmla="+- 0 1071 1041"/>
                <a:gd name="T39" fmla="*/ 1071 h 80"/>
                <a:gd name="T40" fmla="+- 0 862 779"/>
                <a:gd name="T41" fmla="*/ T40 w 84"/>
                <a:gd name="T42" fmla="+- 0 1071 1041"/>
                <a:gd name="T43" fmla="*/ 1071 h 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4" h="80">
                  <a:moveTo>
                    <a:pt x="83" y="30"/>
                  </a:moveTo>
                  <a:lnTo>
                    <a:pt x="57" y="48"/>
                  </a:lnTo>
                  <a:lnTo>
                    <a:pt x="67" y="79"/>
                  </a:lnTo>
                  <a:lnTo>
                    <a:pt x="42" y="60"/>
                  </a:lnTo>
                  <a:lnTo>
                    <a:pt x="16" y="79"/>
                  </a:lnTo>
                  <a:lnTo>
                    <a:pt x="26" y="48"/>
                  </a:lnTo>
                  <a:lnTo>
                    <a:pt x="0" y="30"/>
                  </a:lnTo>
                  <a:lnTo>
                    <a:pt x="32" y="30"/>
                  </a:lnTo>
                  <a:lnTo>
                    <a:pt x="42" y="0"/>
                  </a:lnTo>
                  <a:lnTo>
                    <a:pt x="51" y="30"/>
                  </a:lnTo>
                  <a:lnTo>
                    <a:pt x="83" y="30"/>
                  </a:lnTo>
                  <a:close/>
                </a:path>
              </a:pathLst>
            </a:custGeom>
            <a:noFill/>
            <a:ln w="508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9" name="Picture 8">
              <a:extLst>
                <a:ext uri="{FF2B5EF4-FFF2-40B4-BE49-F238E27FC236}">
                  <a16:creationId xmlns:a16="http://schemas.microsoft.com/office/drawing/2014/main" id="{37CDFC88-7A26-467D-B1ED-83225D9DD2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 y="922"/>
              <a:ext cx="184"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5">
              <a:extLst>
                <a:ext uri="{FF2B5EF4-FFF2-40B4-BE49-F238E27FC236}">
                  <a16:creationId xmlns:a16="http://schemas.microsoft.com/office/drawing/2014/main" id="{A82B8C0D-5039-4AB2-928C-A31784F2F7B0}"/>
                </a:ext>
              </a:extLst>
            </p:cNvPr>
            <p:cNvSpPr>
              <a:spLocks/>
            </p:cNvSpPr>
            <p:nvPr/>
          </p:nvSpPr>
          <p:spPr bwMode="auto">
            <a:xfrm>
              <a:off x="562" y="920"/>
              <a:ext cx="184" cy="171"/>
            </a:xfrm>
            <a:custGeom>
              <a:avLst/>
              <a:gdLst>
                <a:gd name="T0" fmla="+- 0 659 563"/>
                <a:gd name="T1" fmla="*/ T0 w 184"/>
                <a:gd name="T2" fmla="+- 0 955 920"/>
                <a:gd name="T3" fmla="*/ 955 h 171"/>
                <a:gd name="T4" fmla="+- 0 622 563"/>
                <a:gd name="T5" fmla="*/ T4 w 184"/>
                <a:gd name="T6" fmla="+- 0 955 920"/>
                <a:gd name="T7" fmla="*/ 955 h 171"/>
                <a:gd name="T8" fmla="+- 0 611 563"/>
                <a:gd name="T9" fmla="*/ T8 w 184"/>
                <a:gd name="T10" fmla="+- 0 920 920"/>
                <a:gd name="T11" fmla="*/ 920 h 171"/>
                <a:gd name="T12" fmla="+- 0 599 563"/>
                <a:gd name="T13" fmla="*/ T12 w 184"/>
                <a:gd name="T14" fmla="+- 0 955 920"/>
                <a:gd name="T15" fmla="*/ 955 h 171"/>
                <a:gd name="T16" fmla="+- 0 563 563"/>
                <a:gd name="T17" fmla="*/ T16 w 184"/>
                <a:gd name="T18" fmla="+- 0 955 920"/>
                <a:gd name="T19" fmla="*/ 955 h 171"/>
                <a:gd name="T20" fmla="+- 0 592 563"/>
                <a:gd name="T21" fmla="*/ T20 w 184"/>
                <a:gd name="T22" fmla="+- 0 977 920"/>
                <a:gd name="T23" fmla="*/ 977 h 171"/>
                <a:gd name="T24" fmla="+- 0 581 563"/>
                <a:gd name="T25" fmla="*/ T24 w 184"/>
                <a:gd name="T26" fmla="+- 0 1012 920"/>
                <a:gd name="T27" fmla="*/ 1012 h 171"/>
                <a:gd name="T28" fmla="+- 0 611 563"/>
                <a:gd name="T29" fmla="*/ T28 w 184"/>
                <a:gd name="T30" fmla="+- 0 990 920"/>
                <a:gd name="T31" fmla="*/ 990 h 171"/>
                <a:gd name="T32" fmla="+- 0 641 563"/>
                <a:gd name="T33" fmla="*/ T32 w 184"/>
                <a:gd name="T34" fmla="+- 0 1012 920"/>
                <a:gd name="T35" fmla="*/ 1012 h 171"/>
                <a:gd name="T36" fmla="+- 0 634 563"/>
                <a:gd name="T37" fmla="*/ T36 w 184"/>
                <a:gd name="T38" fmla="+- 0 990 920"/>
                <a:gd name="T39" fmla="*/ 990 h 171"/>
                <a:gd name="T40" fmla="+- 0 629 563"/>
                <a:gd name="T41" fmla="*/ T40 w 184"/>
                <a:gd name="T42" fmla="+- 0 977 920"/>
                <a:gd name="T43" fmla="*/ 977 h 171"/>
                <a:gd name="T44" fmla="+- 0 659 563"/>
                <a:gd name="T45" fmla="*/ T44 w 184"/>
                <a:gd name="T46" fmla="+- 0 955 920"/>
                <a:gd name="T47" fmla="*/ 955 h 171"/>
                <a:gd name="T48" fmla="+- 0 746 563"/>
                <a:gd name="T49" fmla="*/ T48 w 184"/>
                <a:gd name="T50" fmla="+- 0 1034 920"/>
                <a:gd name="T51" fmla="*/ 1034 h 171"/>
                <a:gd name="T52" fmla="+- 0 709 563"/>
                <a:gd name="T53" fmla="*/ T52 w 184"/>
                <a:gd name="T54" fmla="+- 0 1034 920"/>
                <a:gd name="T55" fmla="*/ 1034 h 171"/>
                <a:gd name="T56" fmla="+- 0 698 563"/>
                <a:gd name="T57" fmla="*/ T56 w 184"/>
                <a:gd name="T58" fmla="+- 0 999 920"/>
                <a:gd name="T59" fmla="*/ 999 h 171"/>
                <a:gd name="T60" fmla="+- 0 686 563"/>
                <a:gd name="T61" fmla="*/ T60 w 184"/>
                <a:gd name="T62" fmla="+- 0 1034 920"/>
                <a:gd name="T63" fmla="*/ 1034 h 171"/>
                <a:gd name="T64" fmla="+- 0 650 563"/>
                <a:gd name="T65" fmla="*/ T64 w 184"/>
                <a:gd name="T66" fmla="+- 0 1034 920"/>
                <a:gd name="T67" fmla="*/ 1034 h 171"/>
                <a:gd name="T68" fmla="+- 0 679 563"/>
                <a:gd name="T69" fmla="*/ T68 w 184"/>
                <a:gd name="T70" fmla="+- 0 1055 920"/>
                <a:gd name="T71" fmla="*/ 1055 h 171"/>
                <a:gd name="T72" fmla="+- 0 668 563"/>
                <a:gd name="T73" fmla="*/ T72 w 184"/>
                <a:gd name="T74" fmla="+- 0 1090 920"/>
                <a:gd name="T75" fmla="*/ 1090 h 171"/>
                <a:gd name="T76" fmla="+- 0 698 563"/>
                <a:gd name="T77" fmla="*/ T76 w 184"/>
                <a:gd name="T78" fmla="+- 0 1069 920"/>
                <a:gd name="T79" fmla="*/ 1069 h 171"/>
                <a:gd name="T80" fmla="+- 0 728 563"/>
                <a:gd name="T81" fmla="*/ T80 w 184"/>
                <a:gd name="T82" fmla="+- 0 1090 920"/>
                <a:gd name="T83" fmla="*/ 1090 h 171"/>
                <a:gd name="T84" fmla="+- 0 721 563"/>
                <a:gd name="T85" fmla="*/ T84 w 184"/>
                <a:gd name="T86" fmla="+- 0 1069 920"/>
                <a:gd name="T87" fmla="*/ 1069 h 171"/>
                <a:gd name="T88" fmla="+- 0 716 563"/>
                <a:gd name="T89" fmla="*/ T88 w 184"/>
                <a:gd name="T90" fmla="+- 0 1055 920"/>
                <a:gd name="T91" fmla="*/ 1055 h 171"/>
                <a:gd name="T92" fmla="+- 0 746 563"/>
                <a:gd name="T93" fmla="*/ T92 w 184"/>
                <a:gd name="T94" fmla="+- 0 1034 920"/>
                <a:gd name="T95" fmla="*/ 1034 h 1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184" h="171">
                  <a:moveTo>
                    <a:pt x="96" y="35"/>
                  </a:moveTo>
                  <a:lnTo>
                    <a:pt x="59" y="35"/>
                  </a:lnTo>
                  <a:lnTo>
                    <a:pt x="48" y="0"/>
                  </a:lnTo>
                  <a:lnTo>
                    <a:pt x="36" y="35"/>
                  </a:lnTo>
                  <a:lnTo>
                    <a:pt x="0" y="35"/>
                  </a:lnTo>
                  <a:lnTo>
                    <a:pt x="29" y="57"/>
                  </a:lnTo>
                  <a:lnTo>
                    <a:pt x="18" y="92"/>
                  </a:lnTo>
                  <a:lnTo>
                    <a:pt x="48" y="70"/>
                  </a:lnTo>
                  <a:lnTo>
                    <a:pt x="78" y="92"/>
                  </a:lnTo>
                  <a:lnTo>
                    <a:pt x="71" y="70"/>
                  </a:lnTo>
                  <a:lnTo>
                    <a:pt x="66" y="57"/>
                  </a:lnTo>
                  <a:lnTo>
                    <a:pt x="96" y="35"/>
                  </a:lnTo>
                  <a:moveTo>
                    <a:pt x="183" y="114"/>
                  </a:moveTo>
                  <a:lnTo>
                    <a:pt x="146" y="114"/>
                  </a:lnTo>
                  <a:lnTo>
                    <a:pt x="135" y="79"/>
                  </a:lnTo>
                  <a:lnTo>
                    <a:pt x="123" y="114"/>
                  </a:lnTo>
                  <a:lnTo>
                    <a:pt x="87" y="114"/>
                  </a:lnTo>
                  <a:lnTo>
                    <a:pt x="116" y="135"/>
                  </a:lnTo>
                  <a:lnTo>
                    <a:pt x="105" y="170"/>
                  </a:lnTo>
                  <a:lnTo>
                    <a:pt x="135" y="149"/>
                  </a:lnTo>
                  <a:lnTo>
                    <a:pt x="165" y="170"/>
                  </a:lnTo>
                  <a:lnTo>
                    <a:pt x="158" y="149"/>
                  </a:lnTo>
                  <a:lnTo>
                    <a:pt x="153" y="135"/>
                  </a:lnTo>
                  <a:lnTo>
                    <a:pt x="183" y="11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 name="Text Box 4">
              <a:extLst>
                <a:ext uri="{FF2B5EF4-FFF2-40B4-BE49-F238E27FC236}">
                  <a16:creationId xmlns:a16="http://schemas.microsoft.com/office/drawing/2014/main" id="{4B6B09BA-453C-4C22-9845-1163B096A398}"/>
                </a:ext>
              </a:extLst>
            </p:cNvPr>
            <p:cNvSpPr txBox="1">
              <a:spLocks noChangeArrowheads="1"/>
            </p:cNvSpPr>
            <p:nvPr/>
          </p:nvSpPr>
          <p:spPr bwMode="auto">
            <a:xfrm>
              <a:off x="1598" y="322"/>
              <a:ext cx="3007"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15000"/>
                </a:lnSpc>
                <a:spcBef>
                  <a:spcPts val="415"/>
                </a:spcBef>
                <a:spcAft>
                  <a:spcPts val="1000"/>
                </a:spcAft>
              </a:pPr>
              <a:r>
                <a:rPr lang="en-US" sz="1900" b="1">
                  <a:solidFill>
                    <a:srgbClr val="FFFFFF"/>
                  </a:solidFill>
                  <a:effectLst/>
                  <a:latin typeface="Calibri" panose="020F0502020204030204" pitchFamily="34" charset="0"/>
                  <a:ea typeface="Calibri" panose="020F0502020204030204" pitchFamily="34" charset="0"/>
                </a:rPr>
                <a:t>Northern Border</a:t>
              </a:r>
              <a:endParaRPr lang="en-US" sz="1100">
                <a:solidFill>
                  <a:srgbClr val="000000"/>
                </a:solidFill>
                <a:effectLst/>
                <a:latin typeface="Calibri" panose="020F0502020204030204" pitchFamily="34" charset="0"/>
                <a:ea typeface="Calibri" panose="020F0502020204030204" pitchFamily="34" charset="0"/>
              </a:endParaRPr>
            </a:p>
          </p:txBody>
        </p:sp>
        <p:sp>
          <p:nvSpPr>
            <p:cNvPr id="12" name="Text Box 3">
              <a:extLst>
                <a:ext uri="{FF2B5EF4-FFF2-40B4-BE49-F238E27FC236}">
                  <a16:creationId xmlns:a16="http://schemas.microsoft.com/office/drawing/2014/main" id="{7C496376-8938-4F72-9D17-65FF7330B734}"/>
                </a:ext>
              </a:extLst>
            </p:cNvPr>
            <p:cNvSpPr txBox="1">
              <a:spLocks noChangeArrowheads="1"/>
            </p:cNvSpPr>
            <p:nvPr/>
          </p:nvSpPr>
          <p:spPr bwMode="auto">
            <a:xfrm>
              <a:off x="1598" y="701"/>
              <a:ext cx="4001"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15000"/>
                </a:lnSpc>
                <a:spcBef>
                  <a:spcPts val="415"/>
                </a:spcBef>
                <a:spcAft>
                  <a:spcPts val="1000"/>
                </a:spcAft>
              </a:pPr>
              <a:r>
                <a:rPr lang="en-US" sz="1900" b="1">
                  <a:solidFill>
                    <a:srgbClr val="FFFFFF"/>
                  </a:solidFill>
                  <a:effectLst/>
                  <a:latin typeface="Calibri" panose="020F0502020204030204" pitchFamily="34" charset="0"/>
                  <a:ea typeface="Calibri" panose="020F0502020204030204" pitchFamily="34" charset="0"/>
                </a:rPr>
                <a:t>Regional Commission</a:t>
              </a:r>
              <a:endParaRPr lang="en-US" sz="1100">
                <a:solidFill>
                  <a:srgbClr val="000000"/>
                </a:solidFill>
                <a:effectLst/>
                <a:latin typeface="Calibri" panose="020F0502020204030204" pitchFamily="34" charset="0"/>
                <a:ea typeface="Calibri" panose="020F0502020204030204" pitchFamily="34" charset="0"/>
              </a:endParaRPr>
            </a:p>
          </p:txBody>
        </p:sp>
      </p:grpSp>
      <p:sp>
        <p:nvSpPr>
          <p:cNvPr id="2" name="Title 1">
            <a:extLst>
              <a:ext uri="{FF2B5EF4-FFF2-40B4-BE49-F238E27FC236}">
                <a16:creationId xmlns:a16="http://schemas.microsoft.com/office/drawing/2014/main" id="{B2A95C40-4BEC-4FF4-9F5A-A6A786967D8B}"/>
              </a:ext>
            </a:extLst>
          </p:cNvPr>
          <p:cNvSpPr>
            <a:spLocks noGrp="1"/>
          </p:cNvSpPr>
          <p:nvPr>
            <p:ph type="ctrTitle"/>
          </p:nvPr>
        </p:nvSpPr>
        <p:spPr>
          <a:xfrm>
            <a:off x="56588" y="1339381"/>
            <a:ext cx="12082936" cy="775260"/>
          </a:xfrm>
        </p:spPr>
        <p:txBody>
          <a:bodyPr>
            <a:normAutofit/>
          </a:bodyPr>
          <a:lstStyle/>
          <a:p>
            <a:pPr>
              <a:lnSpc>
                <a:spcPct val="120000"/>
              </a:lnSpc>
            </a:pPr>
            <a:r>
              <a:rPr lang="en-US" sz="4000" b="1">
                <a:latin typeface="Verdana"/>
                <a:ea typeface="Verdana"/>
              </a:rPr>
              <a:t>Budget Evaluation</a:t>
            </a:r>
          </a:p>
        </p:txBody>
      </p:sp>
      <p:sp>
        <p:nvSpPr>
          <p:cNvPr id="16" name="TextBox 15">
            <a:extLst>
              <a:ext uri="{FF2B5EF4-FFF2-40B4-BE49-F238E27FC236}">
                <a16:creationId xmlns:a16="http://schemas.microsoft.com/office/drawing/2014/main" id="{11B1A608-7B37-482A-86B3-B90E3FA5E2D2}"/>
              </a:ext>
            </a:extLst>
          </p:cNvPr>
          <p:cNvSpPr txBox="1"/>
          <p:nvPr/>
        </p:nvSpPr>
        <p:spPr>
          <a:xfrm>
            <a:off x="56588" y="2644170"/>
            <a:ext cx="11856012" cy="2677656"/>
          </a:xfrm>
          <a:prstGeom prst="rect">
            <a:avLst/>
          </a:prstGeom>
          <a:noFill/>
        </p:spPr>
        <p:txBody>
          <a:bodyPr wrap="square" lIns="91440" tIns="45720" rIns="91440" bIns="45720" anchor="t">
            <a:spAutoFit/>
          </a:bodyPr>
          <a:lstStyle/>
          <a:p>
            <a:pPr lvl="1"/>
            <a:r>
              <a:rPr lang="en-US" sz="2400" b="1">
                <a:effectLst/>
                <a:latin typeface="Verdana"/>
                <a:ea typeface="Verdana"/>
                <a:cs typeface="Times New Roman"/>
              </a:rPr>
              <a:t>Budget Evaluation</a:t>
            </a:r>
            <a:r>
              <a:rPr lang="en-US" sz="2400" b="1">
                <a:latin typeface="Verdana"/>
                <a:ea typeface="Verdana"/>
                <a:cs typeface="Times New Roman"/>
              </a:rPr>
              <a:t>: </a:t>
            </a:r>
            <a:endParaRPr lang="en-US" sz="2400">
              <a:latin typeface="Verdana"/>
              <a:ea typeface="Verdana"/>
              <a:cs typeface="Times New Roman"/>
            </a:endParaRPr>
          </a:p>
          <a:p>
            <a:pPr marL="800100" lvl="1" indent="-342900">
              <a:buFont typeface="Arial"/>
              <a:buChar char="•"/>
            </a:pPr>
            <a:r>
              <a:rPr lang="en-US" sz="2400">
                <a:latin typeface="Verdana" panose="020B0604030504040204" pitchFamily="34" charset="0"/>
                <a:ea typeface="Verdana" panose="020B0604030504040204" pitchFamily="34" charset="0"/>
                <a:cs typeface="Times New Roman" panose="02020603050405020304" pitchFamily="18" charset="0"/>
              </a:rPr>
              <a:t>All budget components (Budget Table, Budget Narrative, SF-424cbw and Funding Sources table) c</a:t>
            </a:r>
            <a:r>
              <a:rPr lang="en-US" sz="2400">
                <a:effectLst/>
                <a:latin typeface="Verdana"/>
                <a:ea typeface="Verdana"/>
                <a:cs typeface="Times New Roman"/>
              </a:rPr>
              <a:t>ontribute to NBRC Scoring Criteria #2 - Project Costs &amp; Match</a:t>
            </a:r>
          </a:p>
          <a:p>
            <a:pPr marL="800100" lvl="1" indent="-342900">
              <a:buFont typeface="Arial"/>
              <a:buChar char="•"/>
            </a:pPr>
            <a:r>
              <a:rPr lang="en-US" sz="2400">
                <a:latin typeface="Verdana"/>
                <a:ea typeface="Verdana"/>
                <a:cs typeface="Times New Roman"/>
              </a:rPr>
              <a:t>Budgets are an important component for reviewers to evaluate the project and understand the investment.</a:t>
            </a:r>
          </a:p>
          <a:p>
            <a:pPr marL="800100" lvl="1" indent="-342900">
              <a:buFont typeface="Arial"/>
              <a:buChar char="•"/>
            </a:pPr>
            <a:r>
              <a:rPr lang="en-US" sz="2400">
                <a:latin typeface="Verdana"/>
                <a:ea typeface="Verdana"/>
                <a:cs typeface="Times New Roman"/>
              </a:rPr>
              <a:t>A well developed and detailed budget can help clarify project activities</a:t>
            </a:r>
            <a:endParaRPr lang="en-US" sz="2400">
              <a:effectLst/>
              <a:latin typeface="Verdana"/>
              <a:ea typeface="Verdana"/>
              <a:cs typeface="Times New Roman"/>
            </a:endParaRPr>
          </a:p>
        </p:txBody>
      </p:sp>
    </p:spTree>
    <p:extLst>
      <p:ext uri="{BB962C8B-B14F-4D97-AF65-F5344CB8AC3E}">
        <p14:creationId xmlns:p14="http://schemas.microsoft.com/office/powerpoint/2010/main" val="3382638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Wooden blocks with question marks">
            <a:extLst>
              <a:ext uri="{FF2B5EF4-FFF2-40B4-BE49-F238E27FC236}">
                <a16:creationId xmlns:a16="http://schemas.microsoft.com/office/drawing/2014/main" id="{75B1F317-D436-2DED-7D69-806579DF2E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96" y="272463"/>
            <a:ext cx="12191999" cy="8127999"/>
          </a:xfrm>
          <a:prstGeom prst="rect">
            <a:avLst/>
          </a:prstGeom>
        </p:spPr>
      </p:pic>
      <p:grpSp>
        <p:nvGrpSpPr>
          <p:cNvPr id="4" name="Group 3">
            <a:extLst>
              <a:ext uri="{FF2B5EF4-FFF2-40B4-BE49-F238E27FC236}">
                <a16:creationId xmlns:a16="http://schemas.microsoft.com/office/drawing/2014/main" id="{DB3AF801-4A3C-4877-945E-FF86030D2349}"/>
              </a:ext>
            </a:extLst>
          </p:cNvPr>
          <p:cNvGrpSpPr>
            <a:grpSpLocks/>
          </p:cNvGrpSpPr>
          <p:nvPr/>
        </p:nvGrpSpPr>
        <p:grpSpPr bwMode="auto">
          <a:xfrm>
            <a:off x="-1" y="0"/>
            <a:ext cx="12192000" cy="1340919"/>
            <a:chOff x="0" y="-39"/>
            <a:chExt cx="12240" cy="1880"/>
          </a:xfrm>
        </p:grpSpPr>
        <p:sp>
          <p:nvSpPr>
            <p:cNvPr id="5" name="AutoShape 10">
              <a:extLst>
                <a:ext uri="{FF2B5EF4-FFF2-40B4-BE49-F238E27FC236}">
                  <a16:creationId xmlns:a16="http://schemas.microsoft.com/office/drawing/2014/main" id="{F59D35A9-79E0-4FBE-A222-D63D5897D380}"/>
                </a:ext>
              </a:extLst>
            </p:cNvPr>
            <p:cNvSpPr>
              <a:spLocks/>
            </p:cNvSpPr>
            <p:nvPr/>
          </p:nvSpPr>
          <p:spPr bwMode="auto">
            <a:xfrm>
              <a:off x="0" y="5"/>
              <a:ext cx="12240" cy="1836"/>
            </a:xfrm>
            <a:custGeom>
              <a:avLst/>
              <a:gdLst>
                <a:gd name="T0" fmla="*/ 12240 w 12240"/>
                <a:gd name="T1" fmla="+- 0 5 5"/>
                <a:gd name="T2" fmla="*/ 5 h 1836"/>
                <a:gd name="T3" fmla="*/ 0 w 12240"/>
                <a:gd name="T4" fmla="+- 0 5 5"/>
                <a:gd name="T5" fmla="*/ 5 h 1836"/>
                <a:gd name="T6" fmla="*/ 0 w 12240"/>
                <a:gd name="T7" fmla="+- 0 1603 5"/>
                <a:gd name="T8" fmla="*/ 1603 h 1836"/>
                <a:gd name="T9" fmla="*/ 18 w 12240"/>
                <a:gd name="T10" fmla="+- 0 1607 5"/>
                <a:gd name="T11" fmla="*/ 1607 h 1836"/>
                <a:gd name="T12" fmla="*/ 152 w 12240"/>
                <a:gd name="T13" fmla="+- 0 1636 5"/>
                <a:gd name="T14" fmla="*/ 1636 h 1836"/>
                <a:gd name="T15" fmla="*/ 288 w 12240"/>
                <a:gd name="T16" fmla="+- 0 1663 5"/>
                <a:gd name="T17" fmla="*/ 1663 h 1836"/>
                <a:gd name="T18" fmla="*/ 427 w 12240"/>
                <a:gd name="T19" fmla="+- 0 1687 5"/>
                <a:gd name="T20" fmla="*/ 1687 h 1836"/>
                <a:gd name="T21" fmla="*/ 567 w 12240"/>
                <a:gd name="T22" fmla="+- 0 1710 5"/>
                <a:gd name="T23" fmla="*/ 1710 h 1836"/>
                <a:gd name="T24" fmla="*/ 709 w 12240"/>
                <a:gd name="T25" fmla="+- 0 1730 5"/>
                <a:gd name="T26" fmla="*/ 1730 h 1836"/>
                <a:gd name="T27" fmla="*/ 853 w 12240"/>
                <a:gd name="T28" fmla="+- 0 1749 5"/>
                <a:gd name="T29" fmla="*/ 1749 h 1836"/>
                <a:gd name="T30" fmla="*/ 998 w 12240"/>
                <a:gd name="T31" fmla="+- 0 1766 5"/>
                <a:gd name="T32" fmla="*/ 1766 h 1836"/>
                <a:gd name="T33" fmla="*/ 1220 w 12240"/>
                <a:gd name="T34" fmla="+- 0 1787 5"/>
                <a:gd name="T35" fmla="*/ 1787 h 1836"/>
                <a:gd name="T36" fmla="*/ 1445 w 12240"/>
                <a:gd name="T37" fmla="+- 0 1805 5"/>
                <a:gd name="T38" fmla="*/ 1805 h 1836"/>
                <a:gd name="T39" fmla="*/ 1674 w 12240"/>
                <a:gd name="T40" fmla="+- 0 1819 5"/>
                <a:gd name="T41" fmla="*/ 1819 h 1836"/>
                <a:gd name="T42" fmla="*/ 1906 w 12240"/>
                <a:gd name="T43" fmla="+- 0 1830 5"/>
                <a:gd name="T44" fmla="*/ 1830 h 1836"/>
                <a:gd name="T45" fmla="*/ 2220 w 12240"/>
                <a:gd name="T46" fmla="+- 0 1838 5"/>
                <a:gd name="T47" fmla="*/ 1838 h 1836"/>
                <a:gd name="T48" fmla="*/ 2538 w 12240"/>
                <a:gd name="T49" fmla="+- 0 1841 5"/>
                <a:gd name="T50" fmla="*/ 1841 h 1836"/>
                <a:gd name="T51" fmla="*/ 2943 w 12240"/>
                <a:gd name="T52" fmla="+- 0 1836 5"/>
                <a:gd name="T53" fmla="*/ 1836 h 1836"/>
                <a:gd name="T54" fmla="*/ 3354 w 12240"/>
                <a:gd name="T55" fmla="+- 0 1824 5"/>
                <a:gd name="T56" fmla="*/ 1824 h 1836"/>
                <a:gd name="T57" fmla="*/ 3854 w 12240"/>
                <a:gd name="T58" fmla="+- 0 1801 5"/>
                <a:gd name="T59" fmla="*/ 1801 h 1836"/>
                <a:gd name="T60" fmla="*/ 4530 w 12240"/>
                <a:gd name="T61" fmla="+- 0 1756 5"/>
                <a:gd name="T62" fmla="*/ 1756 h 1836"/>
                <a:gd name="T63" fmla="*/ 5470 w 12240"/>
                <a:gd name="T64" fmla="+- 0 1675 5"/>
                <a:gd name="T65" fmla="*/ 1675 h 1836"/>
                <a:gd name="T66" fmla="*/ 9340 w 12240"/>
                <a:gd name="T67" fmla="+- 0 1260 5"/>
                <a:gd name="T68" fmla="*/ 1260 h 1836"/>
                <a:gd name="T69" fmla="*/ 10048 w 12240"/>
                <a:gd name="T70" fmla="+- 0 1197 5"/>
                <a:gd name="T71" fmla="*/ 1197 h 1836"/>
                <a:gd name="T72" fmla="*/ 10579 w 12240"/>
                <a:gd name="T73" fmla="+- 0 1159 5"/>
                <a:gd name="T74" fmla="*/ 1159 h 1836"/>
                <a:gd name="T75" fmla="*/ 10946 w 12240"/>
                <a:gd name="T76" fmla="+- 0 1139 5"/>
                <a:gd name="T77" fmla="*/ 1139 h 1836"/>
                <a:gd name="T78" fmla="*/ 11302 w 12240"/>
                <a:gd name="T79" fmla="+- 0 1125 5"/>
                <a:gd name="T80" fmla="*/ 1125 h 1836"/>
                <a:gd name="T81" fmla="*/ 11579 w 12240"/>
                <a:gd name="T82" fmla="+- 0 1120 5"/>
                <a:gd name="T83" fmla="*/ 1120 h 1836"/>
                <a:gd name="T84" fmla="*/ 12240 w 12240"/>
                <a:gd name="T85" fmla="+- 0 1120 5"/>
                <a:gd name="T86" fmla="*/ 1120 h 1836"/>
                <a:gd name="T87" fmla="*/ 12240 w 12240"/>
                <a:gd name="T88" fmla="+- 0 5 5"/>
                <a:gd name="T89" fmla="*/ 5 h 1836"/>
                <a:gd name="T90" fmla="*/ 12240 w 12240"/>
                <a:gd name="T91" fmla="+- 0 1120 5"/>
                <a:gd name="T92" fmla="*/ 1120 h 1836"/>
                <a:gd name="T93" fmla="*/ 11714 w 12240"/>
                <a:gd name="T94" fmla="+- 0 1120 5"/>
                <a:gd name="T95" fmla="*/ 1120 h 1836"/>
                <a:gd name="T96" fmla="*/ 11847 w 12240"/>
                <a:gd name="T97" fmla="+- 0 1120 5"/>
                <a:gd name="T98" fmla="*/ 1120 h 1836"/>
                <a:gd name="T99" fmla="*/ 12043 w 12240"/>
                <a:gd name="T100" fmla="+- 0 1124 5"/>
                <a:gd name="T101" fmla="*/ 1124 h 1836"/>
                <a:gd name="T102" fmla="*/ 12240 w 12240"/>
                <a:gd name="T103" fmla="+- 0 1131 5"/>
                <a:gd name="T104" fmla="*/ 1131 h 1836"/>
                <a:gd name="T105" fmla="*/ 12240 w 12240"/>
                <a:gd name="T106" fmla="+- 0 1120 5"/>
                <a:gd name="T107" fmla="*/ 1120 h 1836"/>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Lst>
              <a:rect l="0" t="0" r="r" b="b"/>
              <a:pathLst>
                <a:path w="12240" h="1836">
                  <a:moveTo>
                    <a:pt x="12240" y="0"/>
                  </a:moveTo>
                  <a:lnTo>
                    <a:pt x="0" y="0"/>
                  </a:lnTo>
                  <a:lnTo>
                    <a:pt x="0" y="1598"/>
                  </a:lnTo>
                  <a:lnTo>
                    <a:pt x="18" y="1602"/>
                  </a:lnTo>
                  <a:lnTo>
                    <a:pt x="152" y="1631"/>
                  </a:lnTo>
                  <a:lnTo>
                    <a:pt x="288" y="1658"/>
                  </a:lnTo>
                  <a:lnTo>
                    <a:pt x="427" y="1682"/>
                  </a:lnTo>
                  <a:lnTo>
                    <a:pt x="567" y="1705"/>
                  </a:lnTo>
                  <a:lnTo>
                    <a:pt x="709" y="1725"/>
                  </a:lnTo>
                  <a:lnTo>
                    <a:pt x="853" y="1744"/>
                  </a:lnTo>
                  <a:lnTo>
                    <a:pt x="998" y="1761"/>
                  </a:lnTo>
                  <a:lnTo>
                    <a:pt x="1220" y="1782"/>
                  </a:lnTo>
                  <a:lnTo>
                    <a:pt x="1445" y="1800"/>
                  </a:lnTo>
                  <a:lnTo>
                    <a:pt x="1674" y="1814"/>
                  </a:lnTo>
                  <a:lnTo>
                    <a:pt x="1906" y="1825"/>
                  </a:lnTo>
                  <a:lnTo>
                    <a:pt x="2220" y="1833"/>
                  </a:lnTo>
                  <a:lnTo>
                    <a:pt x="2538" y="1836"/>
                  </a:lnTo>
                  <a:lnTo>
                    <a:pt x="2943" y="1831"/>
                  </a:lnTo>
                  <a:lnTo>
                    <a:pt x="3354" y="1819"/>
                  </a:lnTo>
                  <a:lnTo>
                    <a:pt x="3854" y="1796"/>
                  </a:lnTo>
                  <a:lnTo>
                    <a:pt x="4530" y="1751"/>
                  </a:lnTo>
                  <a:lnTo>
                    <a:pt x="5470" y="1670"/>
                  </a:lnTo>
                  <a:lnTo>
                    <a:pt x="9340" y="1255"/>
                  </a:lnTo>
                  <a:lnTo>
                    <a:pt x="10048" y="1192"/>
                  </a:lnTo>
                  <a:lnTo>
                    <a:pt x="10579" y="1154"/>
                  </a:lnTo>
                  <a:lnTo>
                    <a:pt x="10946" y="1134"/>
                  </a:lnTo>
                  <a:lnTo>
                    <a:pt x="11302" y="1120"/>
                  </a:lnTo>
                  <a:lnTo>
                    <a:pt x="11579" y="1115"/>
                  </a:lnTo>
                  <a:lnTo>
                    <a:pt x="12240" y="1115"/>
                  </a:lnTo>
                  <a:lnTo>
                    <a:pt x="12240" y="0"/>
                  </a:lnTo>
                  <a:close/>
                  <a:moveTo>
                    <a:pt x="12240" y="1115"/>
                  </a:moveTo>
                  <a:lnTo>
                    <a:pt x="11714" y="1115"/>
                  </a:lnTo>
                  <a:lnTo>
                    <a:pt x="11847" y="1115"/>
                  </a:lnTo>
                  <a:lnTo>
                    <a:pt x="12043" y="1119"/>
                  </a:lnTo>
                  <a:lnTo>
                    <a:pt x="12240" y="1126"/>
                  </a:lnTo>
                  <a:lnTo>
                    <a:pt x="12240" y="1115"/>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 name="AutoShape 9">
              <a:extLst>
                <a:ext uri="{FF2B5EF4-FFF2-40B4-BE49-F238E27FC236}">
                  <a16:creationId xmlns:a16="http://schemas.microsoft.com/office/drawing/2014/main" id="{BD70B397-4ED2-4EA6-8E47-BDB427F06E6F}"/>
                </a:ext>
              </a:extLst>
            </p:cNvPr>
            <p:cNvSpPr>
              <a:spLocks/>
            </p:cNvSpPr>
            <p:nvPr/>
          </p:nvSpPr>
          <p:spPr bwMode="auto">
            <a:xfrm>
              <a:off x="0" y="-39"/>
              <a:ext cx="12240" cy="1722"/>
            </a:xfrm>
            <a:custGeom>
              <a:avLst/>
              <a:gdLst>
                <a:gd name="T0" fmla="*/ 12240 w 12240"/>
                <a:gd name="T1" fmla="*/ 0 h 1683"/>
                <a:gd name="T2" fmla="*/ 0 w 12240"/>
                <a:gd name="T3" fmla="*/ 0 h 1683"/>
                <a:gd name="T4" fmla="*/ 0 w 12240"/>
                <a:gd name="T5" fmla="*/ 1445 h 1683"/>
                <a:gd name="T6" fmla="*/ 18 w 12240"/>
                <a:gd name="T7" fmla="*/ 1449 h 1683"/>
                <a:gd name="T8" fmla="*/ 152 w 12240"/>
                <a:gd name="T9" fmla="*/ 1478 h 1683"/>
                <a:gd name="T10" fmla="*/ 288 w 12240"/>
                <a:gd name="T11" fmla="*/ 1505 h 1683"/>
                <a:gd name="T12" fmla="*/ 427 w 12240"/>
                <a:gd name="T13" fmla="*/ 1529 h 1683"/>
                <a:gd name="T14" fmla="*/ 567 w 12240"/>
                <a:gd name="T15" fmla="*/ 1552 h 1683"/>
                <a:gd name="T16" fmla="*/ 709 w 12240"/>
                <a:gd name="T17" fmla="*/ 1572 h 1683"/>
                <a:gd name="T18" fmla="*/ 853 w 12240"/>
                <a:gd name="T19" fmla="*/ 1591 h 1683"/>
                <a:gd name="T20" fmla="*/ 998 w 12240"/>
                <a:gd name="T21" fmla="*/ 1608 h 1683"/>
                <a:gd name="T22" fmla="*/ 1220 w 12240"/>
                <a:gd name="T23" fmla="*/ 1630 h 1683"/>
                <a:gd name="T24" fmla="*/ 1445 w 12240"/>
                <a:gd name="T25" fmla="*/ 1647 h 1683"/>
                <a:gd name="T26" fmla="*/ 1674 w 12240"/>
                <a:gd name="T27" fmla="*/ 1661 h 1683"/>
                <a:gd name="T28" fmla="*/ 1906 w 12240"/>
                <a:gd name="T29" fmla="*/ 1672 h 1683"/>
                <a:gd name="T30" fmla="*/ 2220 w 12240"/>
                <a:gd name="T31" fmla="*/ 1680 h 1683"/>
                <a:gd name="T32" fmla="*/ 2538 w 12240"/>
                <a:gd name="T33" fmla="*/ 1683 h 1683"/>
                <a:gd name="T34" fmla="*/ 2943 w 12240"/>
                <a:gd name="T35" fmla="*/ 1678 h 1683"/>
                <a:gd name="T36" fmla="*/ 3354 w 12240"/>
                <a:gd name="T37" fmla="*/ 1667 h 1683"/>
                <a:gd name="T38" fmla="*/ 3854 w 12240"/>
                <a:gd name="T39" fmla="*/ 1643 h 1683"/>
                <a:gd name="T40" fmla="*/ 4530 w 12240"/>
                <a:gd name="T41" fmla="*/ 1598 h 1683"/>
                <a:gd name="T42" fmla="*/ 5470 w 12240"/>
                <a:gd name="T43" fmla="*/ 1517 h 1683"/>
                <a:gd name="T44" fmla="*/ 9340 w 12240"/>
                <a:gd name="T45" fmla="*/ 1102 h 1683"/>
                <a:gd name="T46" fmla="*/ 10048 w 12240"/>
                <a:gd name="T47" fmla="*/ 1039 h 1683"/>
                <a:gd name="T48" fmla="*/ 10579 w 12240"/>
                <a:gd name="T49" fmla="*/ 1001 h 1683"/>
                <a:gd name="T50" fmla="*/ 10946 w 12240"/>
                <a:gd name="T51" fmla="*/ 981 h 1683"/>
                <a:gd name="T52" fmla="*/ 11302 w 12240"/>
                <a:gd name="T53" fmla="*/ 968 h 1683"/>
                <a:gd name="T54" fmla="*/ 11579 w 12240"/>
                <a:gd name="T55" fmla="*/ 962 h 1683"/>
                <a:gd name="T56" fmla="*/ 12240 w 12240"/>
                <a:gd name="T57" fmla="*/ 962 h 1683"/>
                <a:gd name="T58" fmla="*/ 12240 w 12240"/>
                <a:gd name="T59" fmla="*/ 0 h 1683"/>
                <a:gd name="T60" fmla="*/ 12240 w 12240"/>
                <a:gd name="T61" fmla="*/ 962 h 1683"/>
                <a:gd name="T62" fmla="*/ 11714 w 12240"/>
                <a:gd name="T63" fmla="*/ 962 h 1683"/>
                <a:gd name="T64" fmla="*/ 11847 w 12240"/>
                <a:gd name="T65" fmla="*/ 962 h 1683"/>
                <a:gd name="T66" fmla="*/ 12043 w 12240"/>
                <a:gd name="T67" fmla="*/ 966 h 1683"/>
                <a:gd name="T68" fmla="*/ 12240 w 12240"/>
                <a:gd name="T69" fmla="*/ 973 h 1683"/>
                <a:gd name="T70" fmla="*/ 12240 w 12240"/>
                <a:gd name="T71" fmla="*/ 962 h 1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40" h="1683">
                  <a:moveTo>
                    <a:pt x="12240" y="0"/>
                  </a:moveTo>
                  <a:lnTo>
                    <a:pt x="0" y="0"/>
                  </a:lnTo>
                  <a:lnTo>
                    <a:pt x="0" y="1445"/>
                  </a:lnTo>
                  <a:lnTo>
                    <a:pt x="18" y="1449"/>
                  </a:lnTo>
                  <a:lnTo>
                    <a:pt x="152" y="1478"/>
                  </a:lnTo>
                  <a:lnTo>
                    <a:pt x="288" y="1505"/>
                  </a:lnTo>
                  <a:lnTo>
                    <a:pt x="427" y="1529"/>
                  </a:lnTo>
                  <a:lnTo>
                    <a:pt x="567" y="1552"/>
                  </a:lnTo>
                  <a:lnTo>
                    <a:pt x="709" y="1572"/>
                  </a:lnTo>
                  <a:lnTo>
                    <a:pt x="853" y="1591"/>
                  </a:lnTo>
                  <a:lnTo>
                    <a:pt x="998" y="1608"/>
                  </a:lnTo>
                  <a:lnTo>
                    <a:pt x="1220" y="1630"/>
                  </a:lnTo>
                  <a:lnTo>
                    <a:pt x="1445" y="1647"/>
                  </a:lnTo>
                  <a:lnTo>
                    <a:pt x="1674" y="1661"/>
                  </a:lnTo>
                  <a:lnTo>
                    <a:pt x="1906" y="1672"/>
                  </a:lnTo>
                  <a:lnTo>
                    <a:pt x="2220" y="1680"/>
                  </a:lnTo>
                  <a:lnTo>
                    <a:pt x="2538" y="1683"/>
                  </a:lnTo>
                  <a:lnTo>
                    <a:pt x="2943" y="1678"/>
                  </a:lnTo>
                  <a:lnTo>
                    <a:pt x="3354" y="1667"/>
                  </a:lnTo>
                  <a:lnTo>
                    <a:pt x="3854" y="1643"/>
                  </a:lnTo>
                  <a:lnTo>
                    <a:pt x="4530" y="1598"/>
                  </a:lnTo>
                  <a:lnTo>
                    <a:pt x="5470" y="1517"/>
                  </a:lnTo>
                  <a:lnTo>
                    <a:pt x="9340" y="1102"/>
                  </a:lnTo>
                  <a:lnTo>
                    <a:pt x="10048" y="1039"/>
                  </a:lnTo>
                  <a:lnTo>
                    <a:pt x="10579" y="1001"/>
                  </a:lnTo>
                  <a:lnTo>
                    <a:pt x="10946" y="981"/>
                  </a:lnTo>
                  <a:lnTo>
                    <a:pt x="11302" y="968"/>
                  </a:lnTo>
                  <a:lnTo>
                    <a:pt x="11579" y="962"/>
                  </a:lnTo>
                  <a:lnTo>
                    <a:pt x="12240" y="962"/>
                  </a:lnTo>
                  <a:lnTo>
                    <a:pt x="12240" y="0"/>
                  </a:lnTo>
                  <a:close/>
                  <a:moveTo>
                    <a:pt x="12240" y="962"/>
                  </a:moveTo>
                  <a:lnTo>
                    <a:pt x="11714" y="962"/>
                  </a:lnTo>
                  <a:lnTo>
                    <a:pt x="11847" y="962"/>
                  </a:lnTo>
                  <a:lnTo>
                    <a:pt x="12043" y="966"/>
                  </a:lnTo>
                  <a:lnTo>
                    <a:pt x="12240" y="973"/>
                  </a:lnTo>
                  <a:lnTo>
                    <a:pt x="12240" y="962"/>
                  </a:lnTo>
                  <a:close/>
                </a:path>
              </a:pathLst>
            </a:custGeom>
            <a:solidFill>
              <a:srgbClr val="0C683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 name="AutoShape 8">
              <a:extLst>
                <a:ext uri="{FF2B5EF4-FFF2-40B4-BE49-F238E27FC236}">
                  <a16:creationId xmlns:a16="http://schemas.microsoft.com/office/drawing/2014/main" id="{D500F6EB-0200-4B04-9D4E-BBE06C837661}"/>
                </a:ext>
              </a:extLst>
            </p:cNvPr>
            <p:cNvSpPr>
              <a:spLocks/>
            </p:cNvSpPr>
            <p:nvPr/>
          </p:nvSpPr>
          <p:spPr bwMode="auto">
            <a:xfrm>
              <a:off x="360" y="343"/>
              <a:ext cx="939" cy="939"/>
            </a:xfrm>
            <a:custGeom>
              <a:avLst/>
              <a:gdLst>
                <a:gd name="T0" fmla="+- 0 547 360"/>
                <a:gd name="T1" fmla="*/ T0 w 939"/>
                <a:gd name="T2" fmla="+- 0 1068 343"/>
                <a:gd name="T3" fmla="*/ 1068 h 939"/>
                <a:gd name="T4" fmla="+- 0 360 360"/>
                <a:gd name="T5" fmla="*/ T4 w 939"/>
                <a:gd name="T6" fmla="+- 0 800 343"/>
                <a:gd name="T7" fmla="*/ 800 h 939"/>
                <a:gd name="T8" fmla="+- 0 586 360"/>
                <a:gd name="T9" fmla="*/ T8 w 939"/>
                <a:gd name="T10" fmla="+- 0 1137 343"/>
                <a:gd name="T11" fmla="*/ 1137 h 939"/>
                <a:gd name="T12" fmla="+- 0 828 360"/>
                <a:gd name="T13" fmla="*/ T12 w 939"/>
                <a:gd name="T14" fmla="+- 0 520 343"/>
                <a:gd name="T15" fmla="*/ 520 h 939"/>
                <a:gd name="T16" fmla="+- 0 712 360"/>
                <a:gd name="T17" fmla="*/ T16 w 939"/>
                <a:gd name="T18" fmla="+- 0 400 343"/>
                <a:gd name="T19" fmla="*/ 400 h 939"/>
                <a:gd name="T20" fmla="+- 0 461 360"/>
                <a:gd name="T21" fmla="*/ T20 w 939"/>
                <a:gd name="T22" fmla="+- 0 634 343"/>
                <a:gd name="T23" fmla="*/ 634 h 939"/>
                <a:gd name="T24" fmla="+- 0 483 360"/>
                <a:gd name="T25" fmla="*/ T24 w 939"/>
                <a:gd name="T26" fmla="+- 0 645 343"/>
                <a:gd name="T27" fmla="*/ 645 h 939"/>
                <a:gd name="T28" fmla="+- 0 766 360"/>
                <a:gd name="T29" fmla="*/ T28 w 939"/>
                <a:gd name="T30" fmla="+- 0 434 343"/>
                <a:gd name="T31" fmla="*/ 434 h 939"/>
                <a:gd name="T32" fmla="+- 0 967 360"/>
                <a:gd name="T33" fmla="*/ T32 w 939"/>
                <a:gd name="T34" fmla="+- 0 695 343"/>
                <a:gd name="T35" fmla="*/ 695 h 939"/>
                <a:gd name="T36" fmla="+- 0 900 360"/>
                <a:gd name="T37" fmla="*/ T36 w 939"/>
                <a:gd name="T38" fmla="+- 0 720 343"/>
                <a:gd name="T39" fmla="*/ 720 h 939"/>
                <a:gd name="T40" fmla="+- 0 903 360"/>
                <a:gd name="T41" fmla="*/ T40 w 939"/>
                <a:gd name="T42" fmla="+- 0 618 343"/>
                <a:gd name="T43" fmla="*/ 618 h 939"/>
                <a:gd name="T44" fmla="+- 0 872 360"/>
                <a:gd name="T45" fmla="*/ T44 w 939"/>
                <a:gd name="T46" fmla="+- 0 613 343"/>
                <a:gd name="T47" fmla="*/ 613 h 939"/>
                <a:gd name="T48" fmla="+- 0 865 360"/>
                <a:gd name="T49" fmla="*/ T48 w 939"/>
                <a:gd name="T50" fmla="+- 0 577 343"/>
                <a:gd name="T51" fmla="*/ 577 h 939"/>
                <a:gd name="T52" fmla="+- 0 839 360"/>
                <a:gd name="T53" fmla="*/ T52 w 939"/>
                <a:gd name="T54" fmla="+- 0 559 343"/>
                <a:gd name="T55" fmla="*/ 559 h 939"/>
                <a:gd name="T56" fmla="+- 0 822 360"/>
                <a:gd name="T57" fmla="*/ T56 w 939"/>
                <a:gd name="T58" fmla="+- 0 545 343"/>
                <a:gd name="T59" fmla="*/ 545 h 939"/>
                <a:gd name="T60" fmla="+- 0 795 360"/>
                <a:gd name="T61" fmla="*/ T60 w 939"/>
                <a:gd name="T62" fmla="+- 0 579 343"/>
                <a:gd name="T63" fmla="*/ 579 h 939"/>
                <a:gd name="T64" fmla="+- 0 751 360"/>
                <a:gd name="T65" fmla="*/ T64 w 939"/>
                <a:gd name="T66" fmla="+- 0 611 343"/>
                <a:gd name="T67" fmla="*/ 611 h 939"/>
                <a:gd name="T68" fmla="+- 0 756 360"/>
                <a:gd name="T69" fmla="*/ T68 w 939"/>
                <a:gd name="T70" fmla="+- 0 722 343"/>
                <a:gd name="T71" fmla="*/ 722 h 939"/>
                <a:gd name="T72" fmla="+- 0 706 360"/>
                <a:gd name="T73" fmla="*/ T72 w 939"/>
                <a:gd name="T74" fmla="+- 0 695 343"/>
                <a:gd name="T75" fmla="*/ 695 h 939"/>
                <a:gd name="T76" fmla="+- 0 645 360"/>
                <a:gd name="T77" fmla="*/ T76 w 939"/>
                <a:gd name="T78" fmla="+- 0 707 343"/>
                <a:gd name="T79" fmla="*/ 707 h 939"/>
                <a:gd name="T80" fmla="+- 0 672 360"/>
                <a:gd name="T81" fmla="*/ T80 w 939"/>
                <a:gd name="T82" fmla="+- 0 787 343"/>
                <a:gd name="T83" fmla="*/ 787 h 939"/>
                <a:gd name="T84" fmla="+- 0 666 360"/>
                <a:gd name="T85" fmla="*/ T84 w 939"/>
                <a:gd name="T86" fmla="+- 0 826 343"/>
                <a:gd name="T87" fmla="*/ 826 h 939"/>
                <a:gd name="T88" fmla="+- 0 732 360"/>
                <a:gd name="T89" fmla="*/ T88 w 939"/>
                <a:gd name="T90" fmla="+- 0 874 343"/>
                <a:gd name="T91" fmla="*/ 874 h 939"/>
                <a:gd name="T92" fmla="+- 0 733 360"/>
                <a:gd name="T93" fmla="*/ T92 w 939"/>
                <a:gd name="T94" fmla="+- 0 909 343"/>
                <a:gd name="T95" fmla="*/ 909 h 939"/>
                <a:gd name="T96" fmla="+- 0 804 360"/>
                <a:gd name="T97" fmla="*/ T96 w 939"/>
                <a:gd name="T98" fmla="+- 0 897 343"/>
                <a:gd name="T99" fmla="*/ 897 h 939"/>
                <a:gd name="T100" fmla="+- 0 821 360"/>
                <a:gd name="T101" fmla="*/ T100 w 939"/>
                <a:gd name="T102" fmla="+- 0 895 343"/>
                <a:gd name="T103" fmla="*/ 895 h 939"/>
                <a:gd name="T104" fmla="+- 0 838 360"/>
                <a:gd name="T105" fmla="*/ T104 w 939"/>
                <a:gd name="T106" fmla="+- 0 977 343"/>
                <a:gd name="T107" fmla="*/ 977 h 939"/>
                <a:gd name="T108" fmla="+- 0 837 360"/>
                <a:gd name="T109" fmla="*/ T108 w 939"/>
                <a:gd name="T110" fmla="+- 0 877 343"/>
                <a:gd name="T111" fmla="*/ 877 h 939"/>
                <a:gd name="T112" fmla="+- 0 867 360"/>
                <a:gd name="T113" fmla="*/ T112 w 939"/>
                <a:gd name="T114" fmla="+- 0 895 343"/>
                <a:gd name="T115" fmla="*/ 895 h 939"/>
                <a:gd name="T116" fmla="+- 0 949 360"/>
                <a:gd name="T117" fmla="*/ T116 w 939"/>
                <a:gd name="T118" fmla="+- 0 908 343"/>
                <a:gd name="T119" fmla="*/ 908 h 939"/>
                <a:gd name="T120" fmla="+- 0 923 360"/>
                <a:gd name="T121" fmla="*/ T120 w 939"/>
                <a:gd name="T122" fmla="+- 0 872 343"/>
                <a:gd name="T123" fmla="*/ 872 h 939"/>
                <a:gd name="T124" fmla="+- 0 990 360"/>
                <a:gd name="T125" fmla="*/ T124 w 939"/>
                <a:gd name="T126" fmla="+- 0 824 343"/>
                <a:gd name="T127" fmla="*/ 824 h 939"/>
                <a:gd name="T128" fmla="+- 0 983 360"/>
                <a:gd name="T129" fmla="*/ T128 w 939"/>
                <a:gd name="T130" fmla="+- 0 784 343"/>
                <a:gd name="T131" fmla="*/ 784 h 939"/>
                <a:gd name="T132" fmla="+- 0 1005 360"/>
                <a:gd name="T133" fmla="*/ T132 w 939"/>
                <a:gd name="T134" fmla="+- 0 730 343"/>
                <a:gd name="T135" fmla="*/ 730 h 939"/>
                <a:gd name="T136" fmla="+- 0 1030 360"/>
                <a:gd name="T137" fmla="*/ T136 w 939"/>
                <a:gd name="T138" fmla="+- 0 668 343"/>
                <a:gd name="T139" fmla="*/ 668 h 939"/>
                <a:gd name="T140" fmla="+- 0 1152 360"/>
                <a:gd name="T141" fmla="*/ T140 w 939"/>
                <a:gd name="T142" fmla="+- 0 888 343"/>
                <a:gd name="T143" fmla="*/ 888 h 939"/>
                <a:gd name="T144" fmla="+- 0 906 360"/>
                <a:gd name="T145" fmla="*/ T144 w 939"/>
                <a:gd name="T146" fmla="+- 0 1135 343"/>
                <a:gd name="T147" fmla="*/ 1135 h 939"/>
                <a:gd name="T148" fmla="+- 0 572 360"/>
                <a:gd name="T149" fmla="*/ T148 w 939"/>
                <a:gd name="T150" fmla="+- 0 1019 343"/>
                <a:gd name="T151" fmla="*/ 1019 h 939"/>
                <a:gd name="T152" fmla="+- 0 533 360"/>
                <a:gd name="T153" fmla="*/ T152 w 939"/>
                <a:gd name="T154" fmla="+- 0 667 343"/>
                <a:gd name="T155" fmla="*/ 667 h 939"/>
                <a:gd name="T156" fmla="+- 0 830 360"/>
                <a:gd name="T157" fmla="*/ T156 w 939"/>
                <a:gd name="T158" fmla="+- 0 482 343"/>
                <a:gd name="T159" fmla="*/ 482 h 939"/>
                <a:gd name="T160" fmla="+- 0 1127 360"/>
                <a:gd name="T161" fmla="*/ T160 w 939"/>
                <a:gd name="T162" fmla="+- 0 667 343"/>
                <a:gd name="T163" fmla="*/ 667 h 939"/>
                <a:gd name="T164" fmla="+- 0 1127 360"/>
                <a:gd name="T165" fmla="*/ T164 w 939"/>
                <a:gd name="T166" fmla="+- 0 612 343"/>
                <a:gd name="T167" fmla="*/ 612 h 939"/>
                <a:gd name="T168" fmla="+- 0 902 360"/>
                <a:gd name="T169" fmla="*/ T168 w 939"/>
                <a:gd name="T170" fmla="+- 0 462 343"/>
                <a:gd name="T171" fmla="*/ 462 h 939"/>
                <a:gd name="T172" fmla="+- 0 576 360"/>
                <a:gd name="T173" fmla="*/ T172 w 939"/>
                <a:gd name="T174" fmla="+- 0 559 343"/>
                <a:gd name="T175" fmla="*/ 559 h 939"/>
                <a:gd name="T176" fmla="+- 0 479 360"/>
                <a:gd name="T177" fmla="*/ T176 w 939"/>
                <a:gd name="T178" fmla="+- 0 885 343"/>
                <a:gd name="T179" fmla="*/ 885 h 939"/>
                <a:gd name="T180" fmla="+- 0 690 360"/>
                <a:gd name="T181" fmla="*/ T180 w 939"/>
                <a:gd name="T182" fmla="+- 0 1143 343"/>
                <a:gd name="T183" fmla="*/ 1143 h 939"/>
                <a:gd name="T184" fmla="+- 0 969 360"/>
                <a:gd name="T185" fmla="*/ T184 w 939"/>
                <a:gd name="T186" fmla="+- 0 1143 343"/>
                <a:gd name="T187" fmla="*/ 1143 h 939"/>
                <a:gd name="T188" fmla="+- 0 1181 360"/>
                <a:gd name="T189" fmla="*/ T188 w 939"/>
                <a:gd name="T190" fmla="+- 0 885 343"/>
                <a:gd name="T191" fmla="*/ 885 h 939"/>
                <a:gd name="T192" fmla="+- 0 1176 360"/>
                <a:gd name="T193" fmla="*/ T192 w 939"/>
                <a:gd name="T194" fmla="+- 0 981 343"/>
                <a:gd name="T195" fmla="*/ 981 h 939"/>
                <a:gd name="T196" fmla="+- 0 893 360"/>
                <a:gd name="T197" fmla="*/ T196 w 939"/>
                <a:gd name="T198" fmla="+- 0 1192 343"/>
                <a:gd name="T199" fmla="*/ 1192 h 939"/>
                <a:gd name="T200" fmla="+- 0 1064 360"/>
                <a:gd name="T201" fmla="*/ T200 w 939"/>
                <a:gd name="T202" fmla="+- 0 1157 343"/>
                <a:gd name="T203" fmla="*/ 1157 h 939"/>
                <a:gd name="T204" fmla="+- 0 1245 360"/>
                <a:gd name="T205" fmla="*/ T204 w 939"/>
                <a:gd name="T206" fmla="+- 0 845 343"/>
                <a:gd name="T207" fmla="*/ 845 h 939"/>
                <a:gd name="T208" fmla="+- 0 1133 360"/>
                <a:gd name="T209" fmla="*/ T208 w 939"/>
                <a:gd name="T210" fmla="+- 0 539 343"/>
                <a:gd name="T211" fmla="*/ 539 h 939"/>
                <a:gd name="T212" fmla="+- 0 859 360"/>
                <a:gd name="T213" fmla="*/ T212 w 939"/>
                <a:gd name="T214" fmla="+- 0 428 343"/>
                <a:gd name="T215" fmla="*/ 428 h 939"/>
                <a:gd name="T216" fmla="+- 0 1157 360"/>
                <a:gd name="T217" fmla="*/ T216 w 939"/>
                <a:gd name="T218" fmla="+- 0 616 343"/>
                <a:gd name="T219" fmla="*/ 616 h 9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Lst>
              <a:rect l="0" t="0" r="r" b="b"/>
              <a:pathLst>
                <a:path w="939" h="939">
                  <a:moveTo>
                    <a:pt x="440" y="855"/>
                  </a:moveTo>
                  <a:lnTo>
                    <a:pt x="369" y="840"/>
                  </a:lnTo>
                  <a:lnTo>
                    <a:pt x="302" y="813"/>
                  </a:lnTo>
                  <a:lnTo>
                    <a:pt x="241" y="775"/>
                  </a:lnTo>
                  <a:lnTo>
                    <a:pt x="187" y="725"/>
                  </a:lnTo>
                  <a:lnTo>
                    <a:pt x="143" y="666"/>
                  </a:lnTo>
                  <a:lnTo>
                    <a:pt x="111" y="601"/>
                  </a:lnTo>
                  <a:lnTo>
                    <a:pt x="91" y="531"/>
                  </a:lnTo>
                  <a:lnTo>
                    <a:pt x="84" y="457"/>
                  </a:lnTo>
                  <a:lnTo>
                    <a:pt x="0" y="457"/>
                  </a:lnTo>
                  <a:lnTo>
                    <a:pt x="57" y="585"/>
                  </a:lnTo>
                  <a:lnTo>
                    <a:pt x="94" y="657"/>
                  </a:lnTo>
                  <a:lnTo>
                    <a:pt x="125" y="701"/>
                  </a:lnTo>
                  <a:lnTo>
                    <a:pt x="167" y="743"/>
                  </a:lnTo>
                  <a:lnTo>
                    <a:pt x="226" y="794"/>
                  </a:lnTo>
                  <a:lnTo>
                    <a:pt x="291" y="836"/>
                  </a:lnTo>
                  <a:lnTo>
                    <a:pt x="362" y="866"/>
                  </a:lnTo>
                  <a:lnTo>
                    <a:pt x="437" y="882"/>
                  </a:lnTo>
                  <a:lnTo>
                    <a:pt x="440" y="855"/>
                  </a:lnTo>
                  <a:moveTo>
                    <a:pt x="468" y="177"/>
                  </a:moveTo>
                  <a:lnTo>
                    <a:pt x="468" y="178"/>
                  </a:lnTo>
                  <a:lnTo>
                    <a:pt x="468" y="177"/>
                  </a:lnTo>
                  <a:moveTo>
                    <a:pt x="480" y="0"/>
                  </a:moveTo>
                  <a:lnTo>
                    <a:pt x="352" y="57"/>
                  </a:lnTo>
                  <a:lnTo>
                    <a:pt x="280" y="94"/>
                  </a:lnTo>
                  <a:lnTo>
                    <a:pt x="236" y="125"/>
                  </a:lnTo>
                  <a:lnTo>
                    <a:pt x="193" y="167"/>
                  </a:lnTo>
                  <a:lnTo>
                    <a:pt x="142" y="226"/>
                  </a:lnTo>
                  <a:lnTo>
                    <a:pt x="101" y="291"/>
                  </a:lnTo>
                  <a:lnTo>
                    <a:pt x="71" y="362"/>
                  </a:lnTo>
                  <a:lnTo>
                    <a:pt x="55" y="437"/>
                  </a:lnTo>
                  <a:lnTo>
                    <a:pt x="82" y="440"/>
                  </a:lnTo>
                  <a:lnTo>
                    <a:pt x="97" y="369"/>
                  </a:lnTo>
                  <a:lnTo>
                    <a:pt x="123" y="302"/>
                  </a:lnTo>
                  <a:lnTo>
                    <a:pt x="162" y="241"/>
                  </a:lnTo>
                  <a:lnTo>
                    <a:pt x="212" y="187"/>
                  </a:lnTo>
                  <a:lnTo>
                    <a:pt x="271" y="143"/>
                  </a:lnTo>
                  <a:lnTo>
                    <a:pt x="336" y="111"/>
                  </a:lnTo>
                  <a:lnTo>
                    <a:pt x="406" y="91"/>
                  </a:lnTo>
                  <a:lnTo>
                    <a:pt x="479" y="84"/>
                  </a:lnTo>
                  <a:lnTo>
                    <a:pt x="480" y="0"/>
                  </a:lnTo>
                  <a:moveTo>
                    <a:pt x="670" y="325"/>
                  </a:moveTo>
                  <a:lnTo>
                    <a:pt x="633" y="342"/>
                  </a:lnTo>
                  <a:lnTo>
                    <a:pt x="607" y="352"/>
                  </a:lnTo>
                  <a:lnTo>
                    <a:pt x="590" y="350"/>
                  </a:lnTo>
                  <a:lnTo>
                    <a:pt x="581" y="330"/>
                  </a:lnTo>
                  <a:lnTo>
                    <a:pt x="573" y="336"/>
                  </a:lnTo>
                  <a:lnTo>
                    <a:pt x="557" y="356"/>
                  </a:lnTo>
                  <a:lnTo>
                    <a:pt x="540" y="377"/>
                  </a:lnTo>
                  <a:lnTo>
                    <a:pt x="527" y="385"/>
                  </a:lnTo>
                  <a:lnTo>
                    <a:pt x="523" y="363"/>
                  </a:lnTo>
                  <a:lnTo>
                    <a:pt x="532" y="322"/>
                  </a:lnTo>
                  <a:lnTo>
                    <a:pt x="542" y="282"/>
                  </a:lnTo>
                  <a:lnTo>
                    <a:pt x="543" y="275"/>
                  </a:lnTo>
                  <a:lnTo>
                    <a:pt x="544" y="271"/>
                  </a:lnTo>
                  <a:lnTo>
                    <a:pt x="545" y="265"/>
                  </a:lnTo>
                  <a:lnTo>
                    <a:pt x="532" y="269"/>
                  </a:lnTo>
                  <a:lnTo>
                    <a:pt x="521" y="271"/>
                  </a:lnTo>
                  <a:lnTo>
                    <a:pt x="512" y="270"/>
                  </a:lnTo>
                  <a:lnTo>
                    <a:pt x="507" y="268"/>
                  </a:lnTo>
                  <a:lnTo>
                    <a:pt x="500" y="257"/>
                  </a:lnTo>
                  <a:lnTo>
                    <a:pt x="504" y="240"/>
                  </a:lnTo>
                  <a:lnTo>
                    <a:pt x="504" y="238"/>
                  </a:lnTo>
                  <a:lnTo>
                    <a:pt x="505" y="234"/>
                  </a:lnTo>
                  <a:lnTo>
                    <a:pt x="500" y="234"/>
                  </a:lnTo>
                  <a:lnTo>
                    <a:pt x="494" y="238"/>
                  </a:lnTo>
                  <a:lnTo>
                    <a:pt x="490" y="235"/>
                  </a:lnTo>
                  <a:lnTo>
                    <a:pt x="484" y="229"/>
                  </a:lnTo>
                  <a:lnTo>
                    <a:pt x="479" y="216"/>
                  </a:lnTo>
                  <a:lnTo>
                    <a:pt x="474" y="200"/>
                  </a:lnTo>
                  <a:lnTo>
                    <a:pt x="468" y="179"/>
                  </a:lnTo>
                  <a:lnTo>
                    <a:pt x="467" y="175"/>
                  </a:lnTo>
                  <a:lnTo>
                    <a:pt x="467" y="181"/>
                  </a:lnTo>
                  <a:lnTo>
                    <a:pt x="462" y="202"/>
                  </a:lnTo>
                  <a:lnTo>
                    <a:pt x="457" y="219"/>
                  </a:lnTo>
                  <a:lnTo>
                    <a:pt x="451" y="231"/>
                  </a:lnTo>
                  <a:lnTo>
                    <a:pt x="446" y="238"/>
                  </a:lnTo>
                  <a:lnTo>
                    <a:pt x="442" y="240"/>
                  </a:lnTo>
                  <a:lnTo>
                    <a:pt x="435" y="236"/>
                  </a:lnTo>
                  <a:lnTo>
                    <a:pt x="430" y="236"/>
                  </a:lnTo>
                  <a:lnTo>
                    <a:pt x="436" y="259"/>
                  </a:lnTo>
                  <a:lnTo>
                    <a:pt x="426" y="275"/>
                  </a:lnTo>
                  <a:lnTo>
                    <a:pt x="408" y="274"/>
                  </a:lnTo>
                  <a:lnTo>
                    <a:pt x="391" y="268"/>
                  </a:lnTo>
                  <a:lnTo>
                    <a:pt x="394" y="284"/>
                  </a:lnTo>
                  <a:lnTo>
                    <a:pt x="404" y="324"/>
                  </a:lnTo>
                  <a:lnTo>
                    <a:pt x="412" y="365"/>
                  </a:lnTo>
                  <a:lnTo>
                    <a:pt x="408" y="387"/>
                  </a:lnTo>
                  <a:lnTo>
                    <a:pt x="396" y="379"/>
                  </a:lnTo>
                  <a:lnTo>
                    <a:pt x="378" y="358"/>
                  </a:lnTo>
                  <a:lnTo>
                    <a:pt x="375" y="354"/>
                  </a:lnTo>
                  <a:lnTo>
                    <a:pt x="362" y="338"/>
                  </a:lnTo>
                  <a:lnTo>
                    <a:pt x="355" y="333"/>
                  </a:lnTo>
                  <a:lnTo>
                    <a:pt x="346" y="352"/>
                  </a:lnTo>
                  <a:lnTo>
                    <a:pt x="329" y="354"/>
                  </a:lnTo>
                  <a:lnTo>
                    <a:pt x="303" y="344"/>
                  </a:lnTo>
                  <a:lnTo>
                    <a:pt x="266" y="327"/>
                  </a:lnTo>
                  <a:lnTo>
                    <a:pt x="271" y="337"/>
                  </a:lnTo>
                  <a:lnTo>
                    <a:pt x="285" y="364"/>
                  </a:lnTo>
                  <a:lnTo>
                    <a:pt x="292" y="395"/>
                  </a:lnTo>
                  <a:lnTo>
                    <a:pt x="279" y="419"/>
                  </a:lnTo>
                  <a:lnTo>
                    <a:pt x="282" y="424"/>
                  </a:lnTo>
                  <a:lnTo>
                    <a:pt x="294" y="432"/>
                  </a:lnTo>
                  <a:lnTo>
                    <a:pt x="312" y="444"/>
                  </a:lnTo>
                  <a:lnTo>
                    <a:pt x="330" y="460"/>
                  </a:lnTo>
                  <a:lnTo>
                    <a:pt x="329" y="466"/>
                  </a:lnTo>
                  <a:lnTo>
                    <a:pt x="321" y="474"/>
                  </a:lnTo>
                  <a:lnTo>
                    <a:pt x="311" y="480"/>
                  </a:lnTo>
                  <a:lnTo>
                    <a:pt x="306" y="483"/>
                  </a:lnTo>
                  <a:lnTo>
                    <a:pt x="324" y="492"/>
                  </a:lnTo>
                  <a:lnTo>
                    <a:pt x="347" y="502"/>
                  </a:lnTo>
                  <a:lnTo>
                    <a:pt x="367" y="510"/>
                  </a:lnTo>
                  <a:lnTo>
                    <a:pt x="375" y="517"/>
                  </a:lnTo>
                  <a:lnTo>
                    <a:pt x="372" y="531"/>
                  </a:lnTo>
                  <a:lnTo>
                    <a:pt x="366" y="546"/>
                  </a:lnTo>
                  <a:lnTo>
                    <a:pt x="357" y="559"/>
                  </a:lnTo>
                  <a:lnTo>
                    <a:pt x="347" y="567"/>
                  </a:lnTo>
                  <a:lnTo>
                    <a:pt x="353" y="567"/>
                  </a:lnTo>
                  <a:lnTo>
                    <a:pt x="373" y="566"/>
                  </a:lnTo>
                  <a:lnTo>
                    <a:pt x="399" y="562"/>
                  </a:lnTo>
                  <a:lnTo>
                    <a:pt x="425" y="555"/>
                  </a:lnTo>
                  <a:lnTo>
                    <a:pt x="429" y="554"/>
                  </a:lnTo>
                  <a:lnTo>
                    <a:pt x="429" y="563"/>
                  </a:lnTo>
                  <a:lnTo>
                    <a:pt x="444" y="554"/>
                  </a:lnTo>
                  <a:lnTo>
                    <a:pt x="453" y="546"/>
                  </a:lnTo>
                  <a:lnTo>
                    <a:pt x="459" y="534"/>
                  </a:lnTo>
                  <a:lnTo>
                    <a:pt x="460" y="534"/>
                  </a:lnTo>
                  <a:lnTo>
                    <a:pt x="461" y="552"/>
                  </a:lnTo>
                  <a:lnTo>
                    <a:pt x="461" y="566"/>
                  </a:lnTo>
                  <a:lnTo>
                    <a:pt x="461" y="597"/>
                  </a:lnTo>
                  <a:lnTo>
                    <a:pt x="459" y="635"/>
                  </a:lnTo>
                  <a:lnTo>
                    <a:pt x="455" y="656"/>
                  </a:lnTo>
                  <a:lnTo>
                    <a:pt x="478" y="634"/>
                  </a:lnTo>
                  <a:lnTo>
                    <a:pt x="477" y="629"/>
                  </a:lnTo>
                  <a:lnTo>
                    <a:pt x="474" y="607"/>
                  </a:lnTo>
                  <a:lnTo>
                    <a:pt x="474" y="577"/>
                  </a:lnTo>
                  <a:lnTo>
                    <a:pt x="475" y="550"/>
                  </a:lnTo>
                  <a:lnTo>
                    <a:pt x="477" y="534"/>
                  </a:lnTo>
                  <a:lnTo>
                    <a:pt x="477" y="533"/>
                  </a:lnTo>
                  <a:lnTo>
                    <a:pt x="483" y="544"/>
                  </a:lnTo>
                  <a:lnTo>
                    <a:pt x="493" y="552"/>
                  </a:lnTo>
                  <a:lnTo>
                    <a:pt x="506" y="561"/>
                  </a:lnTo>
                  <a:lnTo>
                    <a:pt x="507" y="552"/>
                  </a:lnTo>
                  <a:lnTo>
                    <a:pt x="511" y="553"/>
                  </a:lnTo>
                  <a:lnTo>
                    <a:pt x="537" y="560"/>
                  </a:lnTo>
                  <a:lnTo>
                    <a:pt x="563" y="564"/>
                  </a:lnTo>
                  <a:lnTo>
                    <a:pt x="583" y="565"/>
                  </a:lnTo>
                  <a:lnTo>
                    <a:pt x="589" y="565"/>
                  </a:lnTo>
                  <a:lnTo>
                    <a:pt x="578" y="557"/>
                  </a:lnTo>
                  <a:lnTo>
                    <a:pt x="575" y="552"/>
                  </a:lnTo>
                  <a:lnTo>
                    <a:pt x="570" y="544"/>
                  </a:lnTo>
                  <a:lnTo>
                    <a:pt x="565" y="533"/>
                  </a:lnTo>
                  <a:lnTo>
                    <a:pt x="563" y="529"/>
                  </a:lnTo>
                  <a:lnTo>
                    <a:pt x="561" y="515"/>
                  </a:lnTo>
                  <a:lnTo>
                    <a:pt x="569" y="508"/>
                  </a:lnTo>
                  <a:lnTo>
                    <a:pt x="589" y="499"/>
                  </a:lnTo>
                  <a:lnTo>
                    <a:pt x="612" y="490"/>
                  </a:lnTo>
                  <a:lnTo>
                    <a:pt x="630" y="481"/>
                  </a:lnTo>
                  <a:lnTo>
                    <a:pt x="625" y="478"/>
                  </a:lnTo>
                  <a:lnTo>
                    <a:pt x="615" y="472"/>
                  </a:lnTo>
                  <a:lnTo>
                    <a:pt x="607" y="464"/>
                  </a:lnTo>
                  <a:lnTo>
                    <a:pt x="606" y="458"/>
                  </a:lnTo>
                  <a:lnTo>
                    <a:pt x="623" y="441"/>
                  </a:lnTo>
                  <a:lnTo>
                    <a:pt x="641" y="430"/>
                  </a:lnTo>
                  <a:lnTo>
                    <a:pt x="654" y="422"/>
                  </a:lnTo>
                  <a:lnTo>
                    <a:pt x="656" y="417"/>
                  </a:lnTo>
                  <a:lnTo>
                    <a:pt x="643" y="392"/>
                  </a:lnTo>
                  <a:lnTo>
                    <a:pt x="645" y="387"/>
                  </a:lnTo>
                  <a:lnTo>
                    <a:pt x="645" y="385"/>
                  </a:lnTo>
                  <a:lnTo>
                    <a:pt x="651" y="361"/>
                  </a:lnTo>
                  <a:lnTo>
                    <a:pt x="656" y="352"/>
                  </a:lnTo>
                  <a:lnTo>
                    <a:pt x="664" y="335"/>
                  </a:lnTo>
                  <a:lnTo>
                    <a:pt x="670" y="325"/>
                  </a:lnTo>
                  <a:moveTo>
                    <a:pt x="828" y="470"/>
                  </a:moveTo>
                  <a:lnTo>
                    <a:pt x="821" y="398"/>
                  </a:lnTo>
                  <a:lnTo>
                    <a:pt x="801" y="332"/>
                  </a:lnTo>
                  <a:lnTo>
                    <a:pt x="801" y="470"/>
                  </a:lnTo>
                  <a:lnTo>
                    <a:pt x="792" y="545"/>
                  </a:lnTo>
                  <a:lnTo>
                    <a:pt x="767" y="615"/>
                  </a:lnTo>
                  <a:lnTo>
                    <a:pt x="728" y="676"/>
                  </a:lnTo>
                  <a:lnTo>
                    <a:pt x="677" y="728"/>
                  </a:lnTo>
                  <a:lnTo>
                    <a:pt x="615" y="767"/>
                  </a:lnTo>
                  <a:lnTo>
                    <a:pt x="546" y="792"/>
                  </a:lnTo>
                  <a:lnTo>
                    <a:pt x="470" y="800"/>
                  </a:lnTo>
                  <a:lnTo>
                    <a:pt x="394" y="792"/>
                  </a:lnTo>
                  <a:lnTo>
                    <a:pt x="324" y="767"/>
                  </a:lnTo>
                  <a:lnTo>
                    <a:pt x="263" y="728"/>
                  </a:lnTo>
                  <a:lnTo>
                    <a:pt x="212" y="676"/>
                  </a:lnTo>
                  <a:lnTo>
                    <a:pt x="173" y="615"/>
                  </a:lnTo>
                  <a:lnTo>
                    <a:pt x="148" y="545"/>
                  </a:lnTo>
                  <a:lnTo>
                    <a:pt x="139" y="470"/>
                  </a:lnTo>
                  <a:lnTo>
                    <a:pt x="148" y="394"/>
                  </a:lnTo>
                  <a:lnTo>
                    <a:pt x="173" y="324"/>
                  </a:lnTo>
                  <a:lnTo>
                    <a:pt x="212" y="263"/>
                  </a:lnTo>
                  <a:lnTo>
                    <a:pt x="263" y="212"/>
                  </a:lnTo>
                  <a:lnTo>
                    <a:pt x="324" y="173"/>
                  </a:lnTo>
                  <a:lnTo>
                    <a:pt x="394" y="148"/>
                  </a:lnTo>
                  <a:lnTo>
                    <a:pt x="470" y="139"/>
                  </a:lnTo>
                  <a:lnTo>
                    <a:pt x="546" y="148"/>
                  </a:lnTo>
                  <a:lnTo>
                    <a:pt x="615" y="173"/>
                  </a:lnTo>
                  <a:lnTo>
                    <a:pt x="677" y="212"/>
                  </a:lnTo>
                  <a:lnTo>
                    <a:pt x="728" y="263"/>
                  </a:lnTo>
                  <a:lnTo>
                    <a:pt x="767" y="324"/>
                  </a:lnTo>
                  <a:lnTo>
                    <a:pt x="792" y="394"/>
                  </a:lnTo>
                  <a:lnTo>
                    <a:pt x="801" y="470"/>
                  </a:lnTo>
                  <a:lnTo>
                    <a:pt x="801" y="332"/>
                  </a:lnTo>
                  <a:lnTo>
                    <a:pt x="800" y="330"/>
                  </a:lnTo>
                  <a:lnTo>
                    <a:pt x="767" y="269"/>
                  </a:lnTo>
                  <a:lnTo>
                    <a:pt x="723" y="216"/>
                  </a:lnTo>
                  <a:lnTo>
                    <a:pt x="670" y="173"/>
                  </a:lnTo>
                  <a:lnTo>
                    <a:pt x="609" y="140"/>
                  </a:lnTo>
                  <a:lnTo>
                    <a:pt x="607" y="139"/>
                  </a:lnTo>
                  <a:lnTo>
                    <a:pt x="542" y="119"/>
                  </a:lnTo>
                  <a:lnTo>
                    <a:pt x="470" y="111"/>
                  </a:lnTo>
                  <a:lnTo>
                    <a:pt x="398" y="119"/>
                  </a:lnTo>
                  <a:lnTo>
                    <a:pt x="330" y="140"/>
                  </a:lnTo>
                  <a:lnTo>
                    <a:pt x="270" y="173"/>
                  </a:lnTo>
                  <a:lnTo>
                    <a:pt x="216" y="216"/>
                  </a:lnTo>
                  <a:lnTo>
                    <a:pt x="173" y="269"/>
                  </a:lnTo>
                  <a:lnTo>
                    <a:pt x="140" y="330"/>
                  </a:lnTo>
                  <a:lnTo>
                    <a:pt x="119" y="398"/>
                  </a:lnTo>
                  <a:lnTo>
                    <a:pt x="111" y="470"/>
                  </a:lnTo>
                  <a:lnTo>
                    <a:pt x="119" y="542"/>
                  </a:lnTo>
                  <a:lnTo>
                    <a:pt x="140" y="609"/>
                  </a:lnTo>
                  <a:lnTo>
                    <a:pt x="173" y="670"/>
                  </a:lnTo>
                  <a:lnTo>
                    <a:pt x="216" y="723"/>
                  </a:lnTo>
                  <a:lnTo>
                    <a:pt x="270" y="767"/>
                  </a:lnTo>
                  <a:lnTo>
                    <a:pt x="330" y="800"/>
                  </a:lnTo>
                  <a:lnTo>
                    <a:pt x="398" y="821"/>
                  </a:lnTo>
                  <a:lnTo>
                    <a:pt x="470" y="828"/>
                  </a:lnTo>
                  <a:lnTo>
                    <a:pt x="542" y="821"/>
                  </a:lnTo>
                  <a:lnTo>
                    <a:pt x="607" y="800"/>
                  </a:lnTo>
                  <a:lnTo>
                    <a:pt x="609" y="800"/>
                  </a:lnTo>
                  <a:lnTo>
                    <a:pt x="670" y="767"/>
                  </a:lnTo>
                  <a:lnTo>
                    <a:pt x="723" y="723"/>
                  </a:lnTo>
                  <a:lnTo>
                    <a:pt x="767" y="670"/>
                  </a:lnTo>
                  <a:lnTo>
                    <a:pt x="800" y="609"/>
                  </a:lnTo>
                  <a:lnTo>
                    <a:pt x="821" y="542"/>
                  </a:lnTo>
                  <a:lnTo>
                    <a:pt x="828" y="470"/>
                  </a:lnTo>
                  <a:moveTo>
                    <a:pt x="885" y="502"/>
                  </a:moveTo>
                  <a:lnTo>
                    <a:pt x="857" y="499"/>
                  </a:lnTo>
                  <a:lnTo>
                    <a:pt x="843" y="571"/>
                  </a:lnTo>
                  <a:lnTo>
                    <a:pt x="816" y="638"/>
                  </a:lnTo>
                  <a:lnTo>
                    <a:pt x="777" y="699"/>
                  </a:lnTo>
                  <a:lnTo>
                    <a:pt x="728" y="752"/>
                  </a:lnTo>
                  <a:lnTo>
                    <a:pt x="669" y="796"/>
                  </a:lnTo>
                  <a:lnTo>
                    <a:pt x="604" y="829"/>
                  </a:lnTo>
                  <a:lnTo>
                    <a:pt x="533" y="849"/>
                  </a:lnTo>
                  <a:lnTo>
                    <a:pt x="460" y="855"/>
                  </a:lnTo>
                  <a:lnTo>
                    <a:pt x="460" y="939"/>
                  </a:lnTo>
                  <a:lnTo>
                    <a:pt x="588" y="882"/>
                  </a:lnTo>
                  <a:lnTo>
                    <a:pt x="660" y="846"/>
                  </a:lnTo>
                  <a:lnTo>
                    <a:pt x="704" y="814"/>
                  </a:lnTo>
                  <a:lnTo>
                    <a:pt x="746" y="773"/>
                  </a:lnTo>
                  <a:lnTo>
                    <a:pt x="797" y="713"/>
                  </a:lnTo>
                  <a:lnTo>
                    <a:pt x="839" y="648"/>
                  </a:lnTo>
                  <a:lnTo>
                    <a:pt x="869" y="578"/>
                  </a:lnTo>
                  <a:lnTo>
                    <a:pt x="885" y="502"/>
                  </a:lnTo>
                  <a:moveTo>
                    <a:pt x="939" y="482"/>
                  </a:moveTo>
                  <a:lnTo>
                    <a:pt x="882" y="355"/>
                  </a:lnTo>
                  <a:lnTo>
                    <a:pt x="846" y="282"/>
                  </a:lnTo>
                  <a:lnTo>
                    <a:pt x="814" y="238"/>
                  </a:lnTo>
                  <a:lnTo>
                    <a:pt x="773" y="196"/>
                  </a:lnTo>
                  <a:lnTo>
                    <a:pt x="713" y="145"/>
                  </a:lnTo>
                  <a:lnTo>
                    <a:pt x="648" y="103"/>
                  </a:lnTo>
                  <a:lnTo>
                    <a:pt x="578" y="74"/>
                  </a:lnTo>
                  <a:lnTo>
                    <a:pt x="502" y="57"/>
                  </a:lnTo>
                  <a:lnTo>
                    <a:pt x="499" y="85"/>
                  </a:lnTo>
                  <a:lnTo>
                    <a:pt x="571" y="99"/>
                  </a:lnTo>
                  <a:lnTo>
                    <a:pt x="638" y="126"/>
                  </a:lnTo>
                  <a:lnTo>
                    <a:pt x="699" y="165"/>
                  </a:lnTo>
                  <a:lnTo>
                    <a:pt x="752" y="214"/>
                  </a:lnTo>
                  <a:lnTo>
                    <a:pt x="797" y="273"/>
                  </a:lnTo>
                  <a:lnTo>
                    <a:pt x="829" y="339"/>
                  </a:lnTo>
                  <a:lnTo>
                    <a:pt x="849" y="409"/>
                  </a:lnTo>
                  <a:lnTo>
                    <a:pt x="855" y="482"/>
                  </a:lnTo>
                  <a:lnTo>
                    <a:pt x="939" y="48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 name="Freeform 7">
              <a:extLst>
                <a:ext uri="{FF2B5EF4-FFF2-40B4-BE49-F238E27FC236}">
                  <a16:creationId xmlns:a16="http://schemas.microsoft.com/office/drawing/2014/main" id="{3BCAAB90-9E23-45F3-AC1B-E96254BA2B30}"/>
                </a:ext>
              </a:extLst>
            </p:cNvPr>
            <p:cNvSpPr>
              <a:spLocks/>
            </p:cNvSpPr>
            <p:nvPr/>
          </p:nvSpPr>
          <p:spPr bwMode="auto">
            <a:xfrm>
              <a:off x="779" y="1040"/>
              <a:ext cx="84" cy="80"/>
            </a:xfrm>
            <a:custGeom>
              <a:avLst/>
              <a:gdLst>
                <a:gd name="T0" fmla="+- 0 862 779"/>
                <a:gd name="T1" fmla="*/ T0 w 84"/>
                <a:gd name="T2" fmla="+- 0 1071 1041"/>
                <a:gd name="T3" fmla="*/ 1071 h 80"/>
                <a:gd name="T4" fmla="+- 0 836 779"/>
                <a:gd name="T5" fmla="*/ T4 w 84"/>
                <a:gd name="T6" fmla="+- 0 1089 1041"/>
                <a:gd name="T7" fmla="*/ 1089 h 80"/>
                <a:gd name="T8" fmla="+- 0 846 779"/>
                <a:gd name="T9" fmla="*/ T8 w 84"/>
                <a:gd name="T10" fmla="+- 0 1120 1041"/>
                <a:gd name="T11" fmla="*/ 1120 h 80"/>
                <a:gd name="T12" fmla="+- 0 821 779"/>
                <a:gd name="T13" fmla="*/ T12 w 84"/>
                <a:gd name="T14" fmla="+- 0 1101 1041"/>
                <a:gd name="T15" fmla="*/ 1101 h 80"/>
                <a:gd name="T16" fmla="+- 0 795 779"/>
                <a:gd name="T17" fmla="*/ T16 w 84"/>
                <a:gd name="T18" fmla="+- 0 1120 1041"/>
                <a:gd name="T19" fmla="*/ 1120 h 80"/>
                <a:gd name="T20" fmla="+- 0 805 779"/>
                <a:gd name="T21" fmla="*/ T20 w 84"/>
                <a:gd name="T22" fmla="+- 0 1089 1041"/>
                <a:gd name="T23" fmla="*/ 1089 h 80"/>
                <a:gd name="T24" fmla="+- 0 779 779"/>
                <a:gd name="T25" fmla="*/ T24 w 84"/>
                <a:gd name="T26" fmla="+- 0 1071 1041"/>
                <a:gd name="T27" fmla="*/ 1071 h 80"/>
                <a:gd name="T28" fmla="+- 0 811 779"/>
                <a:gd name="T29" fmla="*/ T28 w 84"/>
                <a:gd name="T30" fmla="+- 0 1071 1041"/>
                <a:gd name="T31" fmla="*/ 1071 h 80"/>
                <a:gd name="T32" fmla="+- 0 821 779"/>
                <a:gd name="T33" fmla="*/ T32 w 84"/>
                <a:gd name="T34" fmla="+- 0 1041 1041"/>
                <a:gd name="T35" fmla="*/ 1041 h 80"/>
                <a:gd name="T36" fmla="+- 0 830 779"/>
                <a:gd name="T37" fmla="*/ T36 w 84"/>
                <a:gd name="T38" fmla="+- 0 1071 1041"/>
                <a:gd name="T39" fmla="*/ 1071 h 80"/>
                <a:gd name="T40" fmla="+- 0 862 779"/>
                <a:gd name="T41" fmla="*/ T40 w 84"/>
                <a:gd name="T42" fmla="+- 0 1071 1041"/>
                <a:gd name="T43" fmla="*/ 1071 h 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4" h="80">
                  <a:moveTo>
                    <a:pt x="83" y="30"/>
                  </a:moveTo>
                  <a:lnTo>
                    <a:pt x="57" y="48"/>
                  </a:lnTo>
                  <a:lnTo>
                    <a:pt x="67" y="79"/>
                  </a:lnTo>
                  <a:lnTo>
                    <a:pt x="42" y="60"/>
                  </a:lnTo>
                  <a:lnTo>
                    <a:pt x="16" y="79"/>
                  </a:lnTo>
                  <a:lnTo>
                    <a:pt x="26" y="48"/>
                  </a:lnTo>
                  <a:lnTo>
                    <a:pt x="0" y="30"/>
                  </a:lnTo>
                  <a:lnTo>
                    <a:pt x="32" y="30"/>
                  </a:lnTo>
                  <a:lnTo>
                    <a:pt x="42" y="0"/>
                  </a:lnTo>
                  <a:lnTo>
                    <a:pt x="51" y="30"/>
                  </a:lnTo>
                  <a:lnTo>
                    <a:pt x="83" y="30"/>
                  </a:lnTo>
                  <a:close/>
                </a:path>
              </a:pathLst>
            </a:custGeom>
            <a:noFill/>
            <a:ln w="508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9" name="Picture 8">
              <a:extLst>
                <a:ext uri="{FF2B5EF4-FFF2-40B4-BE49-F238E27FC236}">
                  <a16:creationId xmlns:a16="http://schemas.microsoft.com/office/drawing/2014/main" id="{37CDFC88-7A26-467D-B1ED-83225D9DD2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 y="922"/>
              <a:ext cx="184"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5">
              <a:extLst>
                <a:ext uri="{FF2B5EF4-FFF2-40B4-BE49-F238E27FC236}">
                  <a16:creationId xmlns:a16="http://schemas.microsoft.com/office/drawing/2014/main" id="{A82B8C0D-5039-4AB2-928C-A31784F2F7B0}"/>
                </a:ext>
              </a:extLst>
            </p:cNvPr>
            <p:cNvSpPr>
              <a:spLocks/>
            </p:cNvSpPr>
            <p:nvPr/>
          </p:nvSpPr>
          <p:spPr bwMode="auto">
            <a:xfrm>
              <a:off x="562" y="920"/>
              <a:ext cx="184" cy="171"/>
            </a:xfrm>
            <a:custGeom>
              <a:avLst/>
              <a:gdLst>
                <a:gd name="T0" fmla="+- 0 659 563"/>
                <a:gd name="T1" fmla="*/ T0 w 184"/>
                <a:gd name="T2" fmla="+- 0 955 920"/>
                <a:gd name="T3" fmla="*/ 955 h 171"/>
                <a:gd name="T4" fmla="+- 0 622 563"/>
                <a:gd name="T5" fmla="*/ T4 w 184"/>
                <a:gd name="T6" fmla="+- 0 955 920"/>
                <a:gd name="T7" fmla="*/ 955 h 171"/>
                <a:gd name="T8" fmla="+- 0 611 563"/>
                <a:gd name="T9" fmla="*/ T8 w 184"/>
                <a:gd name="T10" fmla="+- 0 920 920"/>
                <a:gd name="T11" fmla="*/ 920 h 171"/>
                <a:gd name="T12" fmla="+- 0 599 563"/>
                <a:gd name="T13" fmla="*/ T12 w 184"/>
                <a:gd name="T14" fmla="+- 0 955 920"/>
                <a:gd name="T15" fmla="*/ 955 h 171"/>
                <a:gd name="T16" fmla="+- 0 563 563"/>
                <a:gd name="T17" fmla="*/ T16 w 184"/>
                <a:gd name="T18" fmla="+- 0 955 920"/>
                <a:gd name="T19" fmla="*/ 955 h 171"/>
                <a:gd name="T20" fmla="+- 0 592 563"/>
                <a:gd name="T21" fmla="*/ T20 w 184"/>
                <a:gd name="T22" fmla="+- 0 977 920"/>
                <a:gd name="T23" fmla="*/ 977 h 171"/>
                <a:gd name="T24" fmla="+- 0 581 563"/>
                <a:gd name="T25" fmla="*/ T24 w 184"/>
                <a:gd name="T26" fmla="+- 0 1012 920"/>
                <a:gd name="T27" fmla="*/ 1012 h 171"/>
                <a:gd name="T28" fmla="+- 0 611 563"/>
                <a:gd name="T29" fmla="*/ T28 w 184"/>
                <a:gd name="T30" fmla="+- 0 990 920"/>
                <a:gd name="T31" fmla="*/ 990 h 171"/>
                <a:gd name="T32" fmla="+- 0 641 563"/>
                <a:gd name="T33" fmla="*/ T32 w 184"/>
                <a:gd name="T34" fmla="+- 0 1012 920"/>
                <a:gd name="T35" fmla="*/ 1012 h 171"/>
                <a:gd name="T36" fmla="+- 0 634 563"/>
                <a:gd name="T37" fmla="*/ T36 w 184"/>
                <a:gd name="T38" fmla="+- 0 990 920"/>
                <a:gd name="T39" fmla="*/ 990 h 171"/>
                <a:gd name="T40" fmla="+- 0 629 563"/>
                <a:gd name="T41" fmla="*/ T40 w 184"/>
                <a:gd name="T42" fmla="+- 0 977 920"/>
                <a:gd name="T43" fmla="*/ 977 h 171"/>
                <a:gd name="T44" fmla="+- 0 659 563"/>
                <a:gd name="T45" fmla="*/ T44 w 184"/>
                <a:gd name="T46" fmla="+- 0 955 920"/>
                <a:gd name="T47" fmla="*/ 955 h 171"/>
                <a:gd name="T48" fmla="+- 0 746 563"/>
                <a:gd name="T49" fmla="*/ T48 w 184"/>
                <a:gd name="T50" fmla="+- 0 1034 920"/>
                <a:gd name="T51" fmla="*/ 1034 h 171"/>
                <a:gd name="T52" fmla="+- 0 709 563"/>
                <a:gd name="T53" fmla="*/ T52 w 184"/>
                <a:gd name="T54" fmla="+- 0 1034 920"/>
                <a:gd name="T55" fmla="*/ 1034 h 171"/>
                <a:gd name="T56" fmla="+- 0 698 563"/>
                <a:gd name="T57" fmla="*/ T56 w 184"/>
                <a:gd name="T58" fmla="+- 0 999 920"/>
                <a:gd name="T59" fmla="*/ 999 h 171"/>
                <a:gd name="T60" fmla="+- 0 686 563"/>
                <a:gd name="T61" fmla="*/ T60 w 184"/>
                <a:gd name="T62" fmla="+- 0 1034 920"/>
                <a:gd name="T63" fmla="*/ 1034 h 171"/>
                <a:gd name="T64" fmla="+- 0 650 563"/>
                <a:gd name="T65" fmla="*/ T64 w 184"/>
                <a:gd name="T66" fmla="+- 0 1034 920"/>
                <a:gd name="T67" fmla="*/ 1034 h 171"/>
                <a:gd name="T68" fmla="+- 0 679 563"/>
                <a:gd name="T69" fmla="*/ T68 w 184"/>
                <a:gd name="T70" fmla="+- 0 1055 920"/>
                <a:gd name="T71" fmla="*/ 1055 h 171"/>
                <a:gd name="T72" fmla="+- 0 668 563"/>
                <a:gd name="T73" fmla="*/ T72 w 184"/>
                <a:gd name="T74" fmla="+- 0 1090 920"/>
                <a:gd name="T75" fmla="*/ 1090 h 171"/>
                <a:gd name="T76" fmla="+- 0 698 563"/>
                <a:gd name="T77" fmla="*/ T76 w 184"/>
                <a:gd name="T78" fmla="+- 0 1069 920"/>
                <a:gd name="T79" fmla="*/ 1069 h 171"/>
                <a:gd name="T80" fmla="+- 0 728 563"/>
                <a:gd name="T81" fmla="*/ T80 w 184"/>
                <a:gd name="T82" fmla="+- 0 1090 920"/>
                <a:gd name="T83" fmla="*/ 1090 h 171"/>
                <a:gd name="T84" fmla="+- 0 721 563"/>
                <a:gd name="T85" fmla="*/ T84 w 184"/>
                <a:gd name="T86" fmla="+- 0 1069 920"/>
                <a:gd name="T87" fmla="*/ 1069 h 171"/>
                <a:gd name="T88" fmla="+- 0 716 563"/>
                <a:gd name="T89" fmla="*/ T88 w 184"/>
                <a:gd name="T90" fmla="+- 0 1055 920"/>
                <a:gd name="T91" fmla="*/ 1055 h 171"/>
                <a:gd name="T92" fmla="+- 0 746 563"/>
                <a:gd name="T93" fmla="*/ T92 w 184"/>
                <a:gd name="T94" fmla="+- 0 1034 920"/>
                <a:gd name="T95" fmla="*/ 1034 h 1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184" h="171">
                  <a:moveTo>
                    <a:pt x="96" y="35"/>
                  </a:moveTo>
                  <a:lnTo>
                    <a:pt x="59" y="35"/>
                  </a:lnTo>
                  <a:lnTo>
                    <a:pt x="48" y="0"/>
                  </a:lnTo>
                  <a:lnTo>
                    <a:pt x="36" y="35"/>
                  </a:lnTo>
                  <a:lnTo>
                    <a:pt x="0" y="35"/>
                  </a:lnTo>
                  <a:lnTo>
                    <a:pt x="29" y="57"/>
                  </a:lnTo>
                  <a:lnTo>
                    <a:pt x="18" y="92"/>
                  </a:lnTo>
                  <a:lnTo>
                    <a:pt x="48" y="70"/>
                  </a:lnTo>
                  <a:lnTo>
                    <a:pt x="78" y="92"/>
                  </a:lnTo>
                  <a:lnTo>
                    <a:pt x="71" y="70"/>
                  </a:lnTo>
                  <a:lnTo>
                    <a:pt x="66" y="57"/>
                  </a:lnTo>
                  <a:lnTo>
                    <a:pt x="96" y="35"/>
                  </a:lnTo>
                  <a:moveTo>
                    <a:pt x="183" y="114"/>
                  </a:moveTo>
                  <a:lnTo>
                    <a:pt x="146" y="114"/>
                  </a:lnTo>
                  <a:lnTo>
                    <a:pt x="135" y="79"/>
                  </a:lnTo>
                  <a:lnTo>
                    <a:pt x="123" y="114"/>
                  </a:lnTo>
                  <a:lnTo>
                    <a:pt x="87" y="114"/>
                  </a:lnTo>
                  <a:lnTo>
                    <a:pt x="116" y="135"/>
                  </a:lnTo>
                  <a:lnTo>
                    <a:pt x="105" y="170"/>
                  </a:lnTo>
                  <a:lnTo>
                    <a:pt x="135" y="149"/>
                  </a:lnTo>
                  <a:lnTo>
                    <a:pt x="165" y="170"/>
                  </a:lnTo>
                  <a:lnTo>
                    <a:pt x="158" y="149"/>
                  </a:lnTo>
                  <a:lnTo>
                    <a:pt x="153" y="135"/>
                  </a:lnTo>
                  <a:lnTo>
                    <a:pt x="183" y="11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 name="Text Box 4">
              <a:extLst>
                <a:ext uri="{FF2B5EF4-FFF2-40B4-BE49-F238E27FC236}">
                  <a16:creationId xmlns:a16="http://schemas.microsoft.com/office/drawing/2014/main" id="{4B6B09BA-453C-4C22-9845-1163B096A398}"/>
                </a:ext>
              </a:extLst>
            </p:cNvPr>
            <p:cNvSpPr txBox="1">
              <a:spLocks noChangeArrowheads="1"/>
            </p:cNvSpPr>
            <p:nvPr/>
          </p:nvSpPr>
          <p:spPr bwMode="auto">
            <a:xfrm>
              <a:off x="1598" y="322"/>
              <a:ext cx="3007"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15000"/>
                </a:lnSpc>
                <a:spcBef>
                  <a:spcPts val="415"/>
                </a:spcBef>
                <a:spcAft>
                  <a:spcPts val="1000"/>
                </a:spcAft>
              </a:pPr>
              <a:r>
                <a:rPr lang="en-US" sz="1900" b="1">
                  <a:solidFill>
                    <a:srgbClr val="FFFFFF"/>
                  </a:solidFill>
                  <a:effectLst/>
                  <a:latin typeface="Calibri" panose="020F0502020204030204" pitchFamily="34" charset="0"/>
                  <a:ea typeface="Calibri" panose="020F0502020204030204" pitchFamily="34" charset="0"/>
                </a:rPr>
                <a:t>Northern Border</a:t>
              </a:r>
              <a:endParaRPr lang="en-US" sz="1100">
                <a:solidFill>
                  <a:srgbClr val="000000"/>
                </a:solidFill>
                <a:effectLst/>
                <a:latin typeface="Calibri" panose="020F0502020204030204" pitchFamily="34" charset="0"/>
                <a:ea typeface="Calibri" panose="020F0502020204030204" pitchFamily="34" charset="0"/>
              </a:endParaRPr>
            </a:p>
          </p:txBody>
        </p:sp>
        <p:sp>
          <p:nvSpPr>
            <p:cNvPr id="12" name="Text Box 3">
              <a:extLst>
                <a:ext uri="{FF2B5EF4-FFF2-40B4-BE49-F238E27FC236}">
                  <a16:creationId xmlns:a16="http://schemas.microsoft.com/office/drawing/2014/main" id="{7C496376-8938-4F72-9D17-65FF7330B734}"/>
                </a:ext>
              </a:extLst>
            </p:cNvPr>
            <p:cNvSpPr txBox="1">
              <a:spLocks noChangeArrowheads="1"/>
            </p:cNvSpPr>
            <p:nvPr/>
          </p:nvSpPr>
          <p:spPr bwMode="auto">
            <a:xfrm>
              <a:off x="1598" y="701"/>
              <a:ext cx="4001"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15000"/>
                </a:lnSpc>
                <a:spcBef>
                  <a:spcPts val="415"/>
                </a:spcBef>
                <a:spcAft>
                  <a:spcPts val="1000"/>
                </a:spcAft>
              </a:pPr>
              <a:r>
                <a:rPr lang="en-US" sz="1900" b="1">
                  <a:solidFill>
                    <a:srgbClr val="FFFFFF"/>
                  </a:solidFill>
                  <a:effectLst/>
                  <a:latin typeface="Calibri" panose="020F0502020204030204" pitchFamily="34" charset="0"/>
                  <a:ea typeface="Calibri" panose="020F0502020204030204" pitchFamily="34" charset="0"/>
                </a:rPr>
                <a:t>Regional Commission</a:t>
              </a:r>
              <a:endParaRPr lang="en-US" sz="1100">
                <a:solidFill>
                  <a:srgbClr val="000000"/>
                </a:solidFill>
                <a:effectLst/>
                <a:latin typeface="Calibri" panose="020F0502020204030204" pitchFamily="34" charset="0"/>
                <a:ea typeface="Calibri" panose="020F0502020204030204" pitchFamily="34" charset="0"/>
              </a:endParaRPr>
            </a:p>
          </p:txBody>
        </p:sp>
      </p:grpSp>
      <p:sp>
        <p:nvSpPr>
          <p:cNvPr id="2" name="Title 1">
            <a:extLst>
              <a:ext uri="{FF2B5EF4-FFF2-40B4-BE49-F238E27FC236}">
                <a16:creationId xmlns:a16="http://schemas.microsoft.com/office/drawing/2014/main" id="{B2A95C40-4BEC-4FF4-9F5A-A6A786967D8B}"/>
              </a:ext>
            </a:extLst>
          </p:cNvPr>
          <p:cNvSpPr>
            <a:spLocks noGrp="1"/>
          </p:cNvSpPr>
          <p:nvPr>
            <p:ph type="ctrTitle"/>
          </p:nvPr>
        </p:nvSpPr>
        <p:spPr>
          <a:xfrm>
            <a:off x="3614081" y="3429001"/>
            <a:ext cx="4963836" cy="914400"/>
          </a:xfrm>
          <a:solidFill>
            <a:schemeClr val="bg1"/>
          </a:solidFill>
        </p:spPr>
        <p:txBody>
          <a:bodyPr>
            <a:normAutofit fontScale="90000"/>
          </a:bodyPr>
          <a:lstStyle/>
          <a:p>
            <a:pPr>
              <a:lnSpc>
                <a:spcPct val="120000"/>
              </a:lnSpc>
            </a:pPr>
            <a:r>
              <a:rPr lang="en-US" sz="5400" b="1">
                <a:latin typeface="Verdana"/>
                <a:ea typeface="Verdana"/>
              </a:rPr>
              <a:t>QUESTIONS?</a:t>
            </a:r>
          </a:p>
        </p:txBody>
      </p:sp>
      <p:sp>
        <p:nvSpPr>
          <p:cNvPr id="14" name="TextBox 13">
            <a:extLst>
              <a:ext uri="{FF2B5EF4-FFF2-40B4-BE49-F238E27FC236}">
                <a16:creationId xmlns:a16="http://schemas.microsoft.com/office/drawing/2014/main" id="{502B6AC5-D960-3420-D89B-132371AA7320}"/>
              </a:ext>
            </a:extLst>
          </p:cNvPr>
          <p:cNvSpPr txBox="1"/>
          <p:nvPr/>
        </p:nvSpPr>
        <p:spPr>
          <a:xfrm>
            <a:off x="892330" y="5156899"/>
            <a:ext cx="10893270" cy="1323439"/>
          </a:xfrm>
          <a:prstGeom prst="rect">
            <a:avLst/>
          </a:prstGeom>
          <a:solidFill>
            <a:schemeClr val="bg1"/>
          </a:solidFill>
        </p:spPr>
        <p:txBody>
          <a:bodyPr wrap="square" rtlCol="0">
            <a:spAutoFit/>
          </a:bodyPr>
          <a:lstStyle/>
          <a:p>
            <a:pPr algn="ctr"/>
            <a:r>
              <a:rPr lang="en-US" sz="2000" b="1"/>
              <a:t>RESOURCES</a:t>
            </a:r>
            <a:r>
              <a:rPr lang="en-US" sz="2000"/>
              <a:t>:</a:t>
            </a:r>
          </a:p>
          <a:p>
            <a:pPr algn="ctr"/>
            <a:r>
              <a:rPr lang="en-US" sz="2000"/>
              <a:t>Program User Manuals, GMS Application Guidance, GMS Application recorded office hours, SF-424cbw sample, SF-424 Sample, GMS Errors Resource, NBRC NEPA page, Program FAQs, </a:t>
            </a:r>
          </a:p>
          <a:p>
            <a:pPr algn="ctr"/>
            <a:r>
              <a:rPr lang="en-US" sz="2000"/>
              <a:t>Other? Email admin@nbrc.gov</a:t>
            </a:r>
          </a:p>
        </p:txBody>
      </p:sp>
    </p:spTree>
    <p:extLst>
      <p:ext uri="{BB962C8B-B14F-4D97-AF65-F5344CB8AC3E}">
        <p14:creationId xmlns:p14="http://schemas.microsoft.com/office/powerpoint/2010/main" val="1285840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B3AF801-4A3C-4877-945E-FF86030D2349}"/>
              </a:ext>
            </a:extLst>
          </p:cNvPr>
          <p:cNvGrpSpPr>
            <a:grpSpLocks/>
          </p:cNvGrpSpPr>
          <p:nvPr/>
        </p:nvGrpSpPr>
        <p:grpSpPr bwMode="auto">
          <a:xfrm>
            <a:off x="-1" y="0"/>
            <a:ext cx="12192000" cy="1340919"/>
            <a:chOff x="0" y="-39"/>
            <a:chExt cx="12240" cy="1880"/>
          </a:xfrm>
        </p:grpSpPr>
        <p:sp>
          <p:nvSpPr>
            <p:cNvPr id="5" name="AutoShape 10">
              <a:extLst>
                <a:ext uri="{FF2B5EF4-FFF2-40B4-BE49-F238E27FC236}">
                  <a16:creationId xmlns:a16="http://schemas.microsoft.com/office/drawing/2014/main" id="{F59D35A9-79E0-4FBE-A222-D63D5897D380}"/>
                </a:ext>
              </a:extLst>
            </p:cNvPr>
            <p:cNvSpPr>
              <a:spLocks/>
            </p:cNvSpPr>
            <p:nvPr/>
          </p:nvSpPr>
          <p:spPr bwMode="auto">
            <a:xfrm>
              <a:off x="0" y="5"/>
              <a:ext cx="12240" cy="1836"/>
            </a:xfrm>
            <a:custGeom>
              <a:avLst/>
              <a:gdLst>
                <a:gd name="T0" fmla="*/ 12240 w 12240"/>
                <a:gd name="T1" fmla="+- 0 5 5"/>
                <a:gd name="T2" fmla="*/ 5 h 1836"/>
                <a:gd name="T3" fmla="*/ 0 w 12240"/>
                <a:gd name="T4" fmla="+- 0 5 5"/>
                <a:gd name="T5" fmla="*/ 5 h 1836"/>
                <a:gd name="T6" fmla="*/ 0 w 12240"/>
                <a:gd name="T7" fmla="+- 0 1603 5"/>
                <a:gd name="T8" fmla="*/ 1603 h 1836"/>
                <a:gd name="T9" fmla="*/ 18 w 12240"/>
                <a:gd name="T10" fmla="+- 0 1607 5"/>
                <a:gd name="T11" fmla="*/ 1607 h 1836"/>
                <a:gd name="T12" fmla="*/ 152 w 12240"/>
                <a:gd name="T13" fmla="+- 0 1636 5"/>
                <a:gd name="T14" fmla="*/ 1636 h 1836"/>
                <a:gd name="T15" fmla="*/ 288 w 12240"/>
                <a:gd name="T16" fmla="+- 0 1663 5"/>
                <a:gd name="T17" fmla="*/ 1663 h 1836"/>
                <a:gd name="T18" fmla="*/ 427 w 12240"/>
                <a:gd name="T19" fmla="+- 0 1687 5"/>
                <a:gd name="T20" fmla="*/ 1687 h 1836"/>
                <a:gd name="T21" fmla="*/ 567 w 12240"/>
                <a:gd name="T22" fmla="+- 0 1710 5"/>
                <a:gd name="T23" fmla="*/ 1710 h 1836"/>
                <a:gd name="T24" fmla="*/ 709 w 12240"/>
                <a:gd name="T25" fmla="+- 0 1730 5"/>
                <a:gd name="T26" fmla="*/ 1730 h 1836"/>
                <a:gd name="T27" fmla="*/ 853 w 12240"/>
                <a:gd name="T28" fmla="+- 0 1749 5"/>
                <a:gd name="T29" fmla="*/ 1749 h 1836"/>
                <a:gd name="T30" fmla="*/ 998 w 12240"/>
                <a:gd name="T31" fmla="+- 0 1766 5"/>
                <a:gd name="T32" fmla="*/ 1766 h 1836"/>
                <a:gd name="T33" fmla="*/ 1220 w 12240"/>
                <a:gd name="T34" fmla="+- 0 1787 5"/>
                <a:gd name="T35" fmla="*/ 1787 h 1836"/>
                <a:gd name="T36" fmla="*/ 1445 w 12240"/>
                <a:gd name="T37" fmla="+- 0 1805 5"/>
                <a:gd name="T38" fmla="*/ 1805 h 1836"/>
                <a:gd name="T39" fmla="*/ 1674 w 12240"/>
                <a:gd name="T40" fmla="+- 0 1819 5"/>
                <a:gd name="T41" fmla="*/ 1819 h 1836"/>
                <a:gd name="T42" fmla="*/ 1906 w 12240"/>
                <a:gd name="T43" fmla="+- 0 1830 5"/>
                <a:gd name="T44" fmla="*/ 1830 h 1836"/>
                <a:gd name="T45" fmla="*/ 2220 w 12240"/>
                <a:gd name="T46" fmla="+- 0 1838 5"/>
                <a:gd name="T47" fmla="*/ 1838 h 1836"/>
                <a:gd name="T48" fmla="*/ 2538 w 12240"/>
                <a:gd name="T49" fmla="+- 0 1841 5"/>
                <a:gd name="T50" fmla="*/ 1841 h 1836"/>
                <a:gd name="T51" fmla="*/ 2943 w 12240"/>
                <a:gd name="T52" fmla="+- 0 1836 5"/>
                <a:gd name="T53" fmla="*/ 1836 h 1836"/>
                <a:gd name="T54" fmla="*/ 3354 w 12240"/>
                <a:gd name="T55" fmla="+- 0 1824 5"/>
                <a:gd name="T56" fmla="*/ 1824 h 1836"/>
                <a:gd name="T57" fmla="*/ 3854 w 12240"/>
                <a:gd name="T58" fmla="+- 0 1801 5"/>
                <a:gd name="T59" fmla="*/ 1801 h 1836"/>
                <a:gd name="T60" fmla="*/ 4530 w 12240"/>
                <a:gd name="T61" fmla="+- 0 1756 5"/>
                <a:gd name="T62" fmla="*/ 1756 h 1836"/>
                <a:gd name="T63" fmla="*/ 5470 w 12240"/>
                <a:gd name="T64" fmla="+- 0 1675 5"/>
                <a:gd name="T65" fmla="*/ 1675 h 1836"/>
                <a:gd name="T66" fmla="*/ 9340 w 12240"/>
                <a:gd name="T67" fmla="+- 0 1260 5"/>
                <a:gd name="T68" fmla="*/ 1260 h 1836"/>
                <a:gd name="T69" fmla="*/ 10048 w 12240"/>
                <a:gd name="T70" fmla="+- 0 1197 5"/>
                <a:gd name="T71" fmla="*/ 1197 h 1836"/>
                <a:gd name="T72" fmla="*/ 10579 w 12240"/>
                <a:gd name="T73" fmla="+- 0 1159 5"/>
                <a:gd name="T74" fmla="*/ 1159 h 1836"/>
                <a:gd name="T75" fmla="*/ 10946 w 12240"/>
                <a:gd name="T76" fmla="+- 0 1139 5"/>
                <a:gd name="T77" fmla="*/ 1139 h 1836"/>
                <a:gd name="T78" fmla="*/ 11302 w 12240"/>
                <a:gd name="T79" fmla="+- 0 1125 5"/>
                <a:gd name="T80" fmla="*/ 1125 h 1836"/>
                <a:gd name="T81" fmla="*/ 11579 w 12240"/>
                <a:gd name="T82" fmla="+- 0 1120 5"/>
                <a:gd name="T83" fmla="*/ 1120 h 1836"/>
                <a:gd name="T84" fmla="*/ 12240 w 12240"/>
                <a:gd name="T85" fmla="+- 0 1120 5"/>
                <a:gd name="T86" fmla="*/ 1120 h 1836"/>
                <a:gd name="T87" fmla="*/ 12240 w 12240"/>
                <a:gd name="T88" fmla="+- 0 5 5"/>
                <a:gd name="T89" fmla="*/ 5 h 1836"/>
                <a:gd name="T90" fmla="*/ 12240 w 12240"/>
                <a:gd name="T91" fmla="+- 0 1120 5"/>
                <a:gd name="T92" fmla="*/ 1120 h 1836"/>
                <a:gd name="T93" fmla="*/ 11714 w 12240"/>
                <a:gd name="T94" fmla="+- 0 1120 5"/>
                <a:gd name="T95" fmla="*/ 1120 h 1836"/>
                <a:gd name="T96" fmla="*/ 11847 w 12240"/>
                <a:gd name="T97" fmla="+- 0 1120 5"/>
                <a:gd name="T98" fmla="*/ 1120 h 1836"/>
                <a:gd name="T99" fmla="*/ 12043 w 12240"/>
                <a:gd name="T100" fmla="+- 0 1124 5"/>
                <a:gd name="T101" fmla="*/ 1124 h 1836"/>
                <a:gd name="T102" fmla="*/ 12240 w 12240"/>
                <a:gd name="T103" fmla="+- 0 1131 5"/>
                <a:gd name="T104" fmla="*/ 1131 h 1836"/>
                <a:gd name="T105" fmla="*/ 12240 w 12240"/>
                <a:gd name="T106" fmla="+- 0 1120 5"/>
                <a:gd name="T107" fmla="*/ 1120 h 1836"/>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Lst>
              <a:rect l="0" t="0" r="r" b="b"/>
              <a:pathLst>
                <a:path w="12240" h="1836">
                  <a:moveTo>
                    <a:pt x="12240" y="0"/>
                  </a:moveTo>
                  <a:lnTo>
                    <a:pt x="0" y="0"/>
                  </a:lnTo>
                  <a:lnTo>
                    <a:pt x="0" y="1598"/>
                  </a:lnTo>
                  <a:lnTo>
                    <a:pt x="18" y="1602"/>
                  </a:lnTo>
                  <a:lnTo>
                    <a:pt x="152" y="1631"/>
                  </a:lnTo>
                  <a:lnTo>
                    <a:pt x="288" y="1658"/>
                  </a:lnTo>
                  <a:lnTo>
                    <a:pt x="427" y="1682"/>
                  </a:lnTo>
                  <a:lnTo>
                    <a:pt x="567" y="1705"/>
                  </a:lnTo>
                  <a:lnTo>
                    <a:pt x="709" y="1725"/>
                  </a:lnTo>
                  <a:lnTo>
                    <a:pt x="853" y="1744"/>
                  </a:lnTo>
                  <a:lnTo>
                    <a:pt x="998" y="1761"/>
                  </a:lnTo>
                  <a:lnTo>
                    <a:pt x="1220" y="1782"/>
                  </a:lnTo>
                  <a:lnTo>
                    <a:pt x="1445" y="1800"/>
                  </a:lnTo>
                  <a:lnTo>
                    <a:pt x="1674" y="1814"/>
                  </a:lnTo>
                  <a:lnTo>
                    <a:pt x="1906" y="1825"/>
                  </a:lnTo>
                  <a:lnTo>
                    <a:pt x="2220" y="1833"/>
                  </a:lnTo>
                  <a:lnTo>
                    <a:pt x="2538" y="1836"/>
                  </a:lnTo>
                  <a:lnTo>
                    <a:pt x="2943" y="1831"/>
                  </a:lnTo>
                  <a:lnTo>
                    <a:pt x="3354" y="1819"/>
                  </a:lnTo>
                  <a:lnTo>
                    <a:pt x="3854" y="1796"/>
                  </a:lnTo>
                  <a:lnTo>
                    <a:pt x="4530" y="1751"/>
                  </a:lnTo>
                  <a:lnTo>
                    <a:pt x="5470" y="1670"/>
                  </a:lnTo>
                  <a:lnTo>
                    <a:pt x="9340" y="1255"/>
                  </a:lnTo>
                  <a:lnTo>
                    <a:pt x="10048" y="1192"/>
                  </a:lnTo>
                  <a:lnTo>
                    <a:pt x="10579" y="1154"/>
                  </a:lnTo>
                  <a:lnTo>
                    <a:pt x="10946" y="1134"/>
                  </a:lnTo>
                  <a:lnTo>
                    <a:pt x="11302" y="1120"/>
                  </a:lnTo>
                  <a:lnTo>
                    <a:pt x="11579" y="1115"/>
                  </a:lnTo>
                  <a:lnTo>
                    <a:pt x="12240" y="1115"/>
                  </a:lnTo>
                  <a:lnTo>
                    <a:pt x="12240" y="0"/>
                  </a:lnTo>
                  <a:close/>
                  <a:moveTo>
                    <a:pt x="12240" y="1115"/>
                  </a:moveTo>
                  <a:lnTo>
                    <a:pt x="11714" y="1115"/>
                  </a:lnTo>
                  <a:lnTo>
                    <a:pt x="11847" y="1115"/>
                  </a:lnTo>
                  <a:lnTo>
                    <a:pt x="12043" y="1119"/>
                  </a:lnTo>
                  <a:lnTo>
                    <a:pt x="12240" y="1126"/>
                  </a:lnTo>
                  <a:lnTo>
                    <a:pt x="12240" y="1115"/>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 name="AutoShape 9">
              <a:extLst>
                <a:ext uri="{FF2B5EF4-FFF2-40B4-BE49-F238E27FC236}">
                  <a16:creationId xmlns:a16="http://schemas.microsoft.com/office/drawing/2014/main" id="{BD70B397-4ED2-4EA6-8E47-BDB427F06E6F}"/>
                </a:ext>
              </a:extLst>
            </p:cNvPr>
            <p:cNvSpPr>
              <a:spLocks/>
            </p:cNvSpPr>
            <p:nvPr/>
          </p:nvSpPr>
          <p:spPr bwMode="auto">
            <a:xfrm>
              <a:off x="0" y="-39"/>
              <a:ext cx="12240" cy="1722"/>
            </a:xfrm>
            <a:custGeom>
              <a:avLst/>
              <a:gdLst>
                <a:gd name="T0" fmla="*/ 12240 w 12240"/>
                <a:gd name="T1" fmla="*/ 0 h 1683"/>
                <a:gd name="T2" fmla="*/ 0 w 12240"/>
                <a:gd name="T3" fmla="*/ 0 h 1683"/>
                <a:gd name="T4" fmla="*/ 0 w 12240"/>
                <a:gd name="T5" fmla="*/ 1445 h 1683"/>
                <a:gd name="T6" fmla="*/ 18 w 12240"/>
                <a:gd name="T7" fmla="*/ 1449 h 1683"/>
                <a:gd name="T8" fmla="*/ 152 w 12240"/>
                <a:gd name="T9" fmla="*/ 1478 h 1683"/>
                <a:gd name="T10" fmla="*/ 288 w 12240"/>
                <a:gd name="T11" fmla="*/ 1505 h 1683"/>
                <a:gd name="T12" fmla="*/ 427 w 12240"/>
                <a:gd name="T13" fmla="*/ 1529 h 1683"/>
                <a:gd name="T14" fmla="*/ 567 w 12240"/>
                <a:gd name="T15" fmla="*/ 1552 h 1683"/>
                <a:gd name="T16" fmla="*/ 709 w 12240"/>
                <a:gd name="T17" fmla="*/ 1572 h 1683"/>
                <a:gd name="T18" fmla="*/ 853 w 12240"/>
                <a:gd name="T19" fmla="*/ 1591 h 1683"/>
                <a:gd name="T20" fmla="*/ 998 w 12240"/>
                <a:gd name="T21" fmla="*/ 1608 h 1683"/>
                <a:gd name="T22" fmla="*/ 1220 w 12240"/>
                <a:gd name="T23" fmla="*/ 1630 h 1683"/>
                <a:gd name="T24" fmla="*/ 1445 w 12240"/>
                <a:gd name="T25" fmla="*/ 1647 h 1683"/>
                <a:gd name="T26" fmla="*/ 1674 w 12240"/>
                <a:gd name="T27" fmla="*/ 1661 h 1683"/>
                <a:gd name="T28" fmla="*/ 1906 w 12240"/>
                <a:gd name="T29" fmla="*/ 1672 h 1683"/>
                <a:gd name="T30" fmla="*/ 2220 w 12240"/>
                <a:gd name="T31" fmla="*/ 1680 h 1683"/>
                <a:gd name="T32" fmla="*/ 2538 w 12240"/>
                <a:gd name="T33" fmla="*/ 1683 h 1683"/>
                <a:gd name="T34" fmla="*/ 2943 w 12240"/>
                <a:gd name="T35" fmla="*/ 1678 h 1683"/>
                <a:gd name="T36" fmla="*/ 3354 w 12240"/>
                <a:gd name="T37" fmla="*/ 1667 h 1683"/>
                <a:gd name="T38" fmla="*/ 3854 w 12240"/>
                <a:gd name="T39" fmla="*/ 1643 h 1683"/>
                <a:gd name="T40" fmla="*/ 4530 w 12240"/>
                <a:gd name="T41" fmla="*/ 1598 h 1683"/>
                <a:gd name="T42" fmla="*/ 5470 w 12240"/>
                <a:gd name="T43" fmla="*/ 1517 h 1683"/>
                <a:gd name="T44" fmla="*/ 9340 w 12240"/>
                <a:gd name="T45" fmla="*/ 1102 h 1683"/>
                <a:gd name="T46" fmla="*/ 10048 w 12240"/>
                <a:gd name="T47" fmla="*/ 1039 h 1683"/>
                <a:gd name="T48" fmla="*/ 10579 w 12240"/>
                <a:gd name="T49" fmla="*/ 1001 h 1683"/>
                <a:gd name="T50" fmla="*/ 10946 w 12240"/>
                <a:gd name="T51" fmla="*/ 981 h 1683"/>
                <a:gd name="T52" fmla="*/ 11302 w 12240"/>
                <a:gd name="T53" fmla="*/ 968 h 1683"/>
                <a:gd name="T54" fmla="*/ 11579 w 12240"/>
                <a:gd name="T55" fmla="*/ 962 h 1683"/>
                <a:gd name="T56" fmla="*/ 12240 w 12240"/>
                <a:gd name="T57" fmla="*/ 962 h 1683"/>
                <a:gd name="T58" fmla="*/ 12240 w 12240"/>
                <a:gd name="T59" fmla="*/ 0 h 1683"/>
                <a:gd name="T60" fmla="*/ 12240 w 12240"/>
                <a:gd name="T61" fmla="*/ 962 h 1683"/>
                <a:gd name="T62" fmla="*/ 11714 w 12240"/>
                <a:gd name="T63" fmla="*/ 962 h 1683"/>
                <a:gd name="T64" fmla="*/ 11847 w 12240"/>
                <a:gd name="T65" fmla="*/ 962 h 1683"/>
                <a:gd name="T66" fmla="*/ 12043 w 12240"/>
                <a:gd name="T67" fmla="*/ 966 h 1683"/>
                <a:gd name="T68" fmla="*/ 12240 w 12240"/>
                <a:gd name="T69" fmla="*/ 973 h 1683"/>
                <a:gd name="T70" fmla="*/ 12240 w 12240"/>
                <a:gd name="T71" fmla="*/ 962 h 1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40" h="1683">
                  <a:moveTo>
                    <a:pt x="12240" y="0"/>
                  </a:moveTo>
                  <a:lnTo>
                    <a:pt x="0" y="0"/>
                  </a:lnTo>
                  <a:lnTo>
                    <a:pt x="0" y="1445"/>
                  </a:lnTo>
                  <a:lnTo>
                    <a:pt x="18" y="1449"/>
                  </a:lnTo>
                  <a:lnTo>
                    <a:pt x="152" y="1478"/>
                  </a:lnTo>
                  <a:lnTo>
                    <a:pt x="288" y="1505"/>
                  </a:lnTo>
                  <a:lnTo>
                    <a:pt x="427" y="1529"/>
                  </a:lnTo>
                  <a:lnTo>
                    <a:pt x="567" y="1552"/>
                  </a:lnTo>
                  <a:lnTo>
                    <a:pt x="709" y="1572"/>
                  </a:lnTo>
                  <a:lnTo>
                    <a:pt x="853" y="1591"/>
                  </a:lnTo>
                  <a:lnTo>
                    <a:pt x="998" y="1608"/>
                  </a:lnTo>
                  <a:lnTo>
                    <a:pt x="1220" y="1630"/>
                  </a:lnTo>
                  <a:lnTo>
                    <a:pt x="1445" y="1647"/>
                  </a:lnTo>
                  <a:lnTo>
                    <a:pt x="1674" y="1661"/>
                  </a:lnTo>
                  <a:lnTo>
                    <a:pt x="1906" y="1672"/>
                  </a:lnTo>
                  <a:lnTo>
                    <a:pt x="2220" y="1680"/>
                  </a:lnTo>
                  <a:lnTo>
                    <a:pt x="2538" y="1683"/>
                  </a:lnTo>
                  <a:lnTo>
                    <a:pt x="2943" y="1678"/>
                  </a:lnTo>
                  <a:lnTo>
                    <a:pt x="3354" y="1667"/>
                  </a:lnTo>
                  <a:lnTo>
                    <a:pt x="3854" y="1643"/>
                  </a:lnTo>
                  <a:lnTo>
                    <a:pt x="4530" y="1598"/>
                  </a:lnTo>
                  <a:lnTo>
                    <a:pt x="5470" y="1517"/>
                  </a:lnTo>
                  <a:lnTo>
                    <a:pt x="9340" y="1102"/>
                  </a:lnTo>
                  <a:lnTo>
                    <a:pt x="10048" y="1039"/>
                  </a:lnTo>
                  <a:lnTo>
                    <a:pt x="10579" y="1001"/>
                  </a:lnTo>
                  <a:lnTo>
                    <a:pt x="10946" y="981"/>
                  </a:lnTo>
                  <a:lnTo>
                    <a:pt x="11302" y="968"/>
                  </a:lnTo>
                  <a:lnTo>
                    <a:pt x="11579" y="962"/>
                  </a:lnTo>
                  <a:lnTo>
                    <a:pt x="12240" y="962"/>
                  </a:lnTo>
                  <a:lnTo>
                    <a:pt x="12240" y="0"/>
                  </a:lnTo>
                  <a:close/>
                  <a:moveTo>
                    <a:pt x="12240" y="962"/>
                  </a:moveTo>
                  <a:lnTo>
                    <a:pt x="11714" y="962"/>
                  </a:lnTo>
                  <a:lnTo>
                    <a:pt x="11847" y="962"/>
                  </a:lnTo>
                  <a:lnTo>
                    <a:pt x="12043" y="966"/>
                  </a:lnTo>
                  <a:lnTo>
                    <a:pt x="12240" y="973"/>
                  </a:lnTo>
                  <a:lnTo>
                    <a:pt x="12240" y="962"/>
                  </a:lnTo>
                  <a:close/>
                </a:path>
              </a:pathLst>
            </a:custGeom>
            <a:solidFill>
              <a:srgbClr val="0C683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 name="AutoShape 8">
              <a:extLst>
                <a:ext uri="{FF2B5EF4-FFF2-40B4-BE49-F238E27FC236}">
                  <a16:creationId xmlns:a16="http://schemas.microsoft.com/office/drawing/2014/main" id="{D500F6EB-0200-4B04-9D4E-BBE06C837661}"/>
                </a:ext>
              </a:extLst>
            </p:cNvPr>
            <p:cNvSpPr>
              <a:spLocks/>
            </p:cNvSpPr>
            <p:nvPr/>
          </p:nvSpPr>
          <p:spPr bwMode="auto">
            <a:xfrm>
              <a:off x="360" y="343"/>
              <a:ext cx="939" cy="939"/>
            </a:xfrm>
            <a:custGeom>
              <a:avLst/>
              <a:gdLst>
                <a:gd name="T0" fmla="+- 0 547 360"/>
                <a:gd name="T1" fmla="*/ T0 w 939"/>
                <a:gd name="T2" fmla="+- 0 1068 343"/>
                <a:gd name="T3" fmla="*/ 1068 h 939"/>
                <a:gd name="T4" fmla="+- 0 360 360"/>
                <a:gd name="T5" fmla="*/ T4 w 939"/>
                <a:gd name="T6" fmla="+- 0 800 343"/>
                <a:gd name="T7" fmla="*/ 800 h 939"/>
                <a:gd name="T8" fmla="+- 0 586 360"/>
                <a:gd name="T9" fmla="*/ T8 w 939"/>
                <a:gd name="T10" fmla="+- 0 1137 343"/>
                <a:gd name="T11" fmla="*/ 1137 h 939"/>
                <a:gd name="T12" fmla="+- 0 828 360"/>
                <a:gd name="T13" fmla="*/ T12 w 939"/>
                <a:gd name="T14" fmla="+- 0 520 343"/>
                <a:gd name="T15" fmla="*/ 520 h 939"/>
                <a:gd name="T16" fmla="+- 0 712 360"/>
                <a:gd name="T17" fmla="*/ T16 w 939"/>
                <a:gd name="T18" fmla="+- 0 400 343"/>
                <a:gd name="T19" fmla="*/ 400 h 939"/>
                <a:gd name="T20" fmla="+- 0 461 360"/>
                <a:gd name="T21" fmla="*/ T20 w 939"/>
                <a:gd name="T22" fmla="+- 0 634 343"/>
                <a:gd name="T23" fmla="*/ 634 h 939"/>
                <a:gd name="T24" fmla="+- 0 483 360"/>
                <a:gd name="T25" fmla="*/ T24 w 939"/>
                <a:gd name="T26" fmla="+- 0 645 343"/>
                <a:gd name="T27" fmla="*/ 645 h 939"/>
                <a:gd name="T28" fmla="+- 0 766 360"/>
                <a:gd name="T29" fmla="*/ T28 w 939"/>
                <a:gd name="T30" fmla="+- 0 434 343"/>
                <a:gd name="T31" fmla="*/ 434 h 939"/>
                <a:gd name="T32" fmla="+- 0 967 360"/>
                <a:gd name="T33" fmla="*/ T32 w 939"/>
                <a:gd name="T34" fmla="+- 0 695 343"/>
                <a:gd name="T35" fmla="*/ 695 h 939"/>
                <a:gd name="T36" fmla="+- 0 900 360"/>
                <a:gd name="T37" fmla="*/ T36 w 939"/>
                <a:gd name="T38" fmla="+- 0 720 343"/>
                <a:gd name="T39" fmla="*/ 720 h 939"/>
                <a:gd name="T40" fmla="+- 0 903 360"/>
                <a:gd name="T41" fmla="*/ T40 w 939"/>
                <a:gd name="T42" fmla="+- 0 618 343"/>
                <a:gd name="T43" fmla="*/ 618 h 939"/>
                <a:gd name="T44" fmla="+- 0 872 360"/>
                <a:gd name="T45" fmla="*/ T44 w 939"/>
                <a:gd name="T46" fmla="+- 0 613 343"/>
                <a:gd name="T47" fmla="*/ 613 h 939"/>
                <a:gd name="T48" fmla="+- 0 865 360"/>
                <a:gd name="T49" fmla="*/ T48 w 939"/>
                <a:gd name="T50" fmla="+- 0 577 343"/>
                <a:gd name="T51" fmla="*/ 577 h 939"/>
                <a:gd name="T52" fmla="+- 0 839 360"/>
                <a:gd name="T53" fmla="*/ T52 w 939"/>
                <a:gd name="T54" fmla="+- 0 559 343"/>
                <a:gd name="T55" fmla="*/ 559 h 939"/>
                <a:gd name="T56" fmla="+- 0 822 360"/>
                <a:gd name="T57" fmla="*/ T56 w 939"/>
                <a:gd name="T58" fmla="+- 0 545 343"/>
                <a:gd name="T59" fmla="*/ 545 h 939"/>
                <a:gd name="T60" fmla="+- 0 795 360"/>
                <a:gd name="T61" fmla="*/ T60 w 939"/>
                <a:gd name="T62" fmla="+- 0 579 343"/>
                <a:gd name="T63" fmla="*/ 579 h 939"/>
                <a:gd name="T64" fmla="+- 0 751 360"/>
                <a:gd name="T65" fmla="*/ T64 w 939"/>
                <a:gd name="T66" fmla="+- 0 611 343"/>
                <a:gd name="T67" fmla="*/ 611 h 939"/>
                <a:gd name="T68" fmla="+- 0 756 360"/>
                <a:gd name="T69" fmla="*/ T68 w 939"/>
                <a:gd name="T70" fmla="+- 0 722 343"/>
                <a:gd name="T71" fmla="*/ 722 h 939"/>
                <a:gd name="T72" fmla="+- 0 706 360"/>
                <a:gd name="T73" fmla="*/ T72 w 939"/>
                <a:gd name="T74" fmla="+- 0 695 343"/>
                <a:gd name="T75" fmla="*/ 695 h 939"/>
                <a:gd name="T76" fmla="+- 0 645 360"/>
                <a:gd name="T77" fmla="*/ T76 w 939"/>
                <a:gd name="T78" fmla="+- 0 707 343"/>
                <a:gd name="T79" fmla="*/ 707 h 939"/>
                <a:gd name="T80" fmla="+- 0 672 360"/>
                <a:gd name="T81" fmla="*/ T80 w 939"/>
                <a:gd name="T82" fmla="+- 0 787 343"/>
                <a:gd name="T83" fmla="*/ 787 h 939"/>
                <a:gd name="T84" fmla="+- 0 666 360"/>
                <a:gd name="T85" fmla="*/ T84 w 939"/>
                <a:gd name="T86" fmla="+- 0 826 343"/>
                <a:gd name="T87" fmla="*/ 826 h 939"/>
                <a:gd name="T88" fmla="+- 0 732 360"/>
                <a:gd name="T89" fmla="*/ T88 w 939"/>
                <a:gd name="T90" fmla="+- 0 874 343"/>
                <a:gd name="T91" fmla="*/ 874 h 939"/>
                <a:gd name="T92" fmla="+- 0 733 360"/>
                <a:gd name="T93" fmla="*/ T92 w 939"/>
                <a:gd name="T94" fmla="+- 0 909 343"/>
                <a:gd name="T95" fmla="*/ 909 h 939"/>
                <a:gd name="T96" fmla="+- 0 804 360"/>
                <a:gd name="T97" fmla="*/ T96 w 939"/>
                <a:gd name="T98" fmla="+- 0 897 343"/>
                <a:gd name="T99" fmla="*/ 897 h 939"/>
                <a:gd name="T100" fmla="+- 0 821 360"/>
                <a:gd name="T101" fmla="*/ T100 w 939"/>
                <a:gd name="T102" fmla="+- 0 895 343"/>
                <a:gd name="T103" fmla="*/ 895 h 939"/>
                <a:gd name="T104" fmla="+- 0 838 360"/>
                <a:gd name="T105" fmla="*/ T104 w 939"/>
                <a:gd name="T106" fmla="+- 0 977 343"/>
                <a:gd name="T107" fmla="*/ 977 h 939"/>
                <a:gd name="T108" fmla="+- 0 837 360"/>
                <a:gd name="T109" fmla="*/ T108 w 939"/>
                <a:gd name="T110" fmla="+- 0 877 343"/>
                <a:gd name="T111" fmla="*/ 877 h 939"/>
                <a:gd name="T112" fmla="+- 0 867 360"/>
                <a:gd name="T113" fmla="*/ T112 w 939"/>
                <a:gd name="T114" fmla="+- 0 895 343"/>
                <a:gd name="T115" fmla="*/ 895 h 939"/>
                <a:gd name="T116" fmla="+- 0 949 360"/>
                <a:gd name="T117" fmla="*/ T116 w 939"/>
                <a:gd name="T118" fmla="+- 0 908 343"/>
                <a:gd name="T119" fmla="*/ 908 h 939"/>
                <a:gd name="T120" fmla="+- 0 923 360"/>
                <a:gd name="T121" fmla="*/ T120 w 939"/>
                <a:gd name="T122" fmla="+- 0 872 343"/>
                <a:gd name="T123" fmla="*/ 872 h 939"/>
                <a:gd name="T124" fmla="+- 0 990 360"/>
                <a:gd name="T125" fmla="*/ T124 w 939"/>
                <a:gd name="T126" fmla="+- 0 824 343"/>
                <a:gd name="T127" fmla="*/ 824 h 939"/>
                <a:gd name="T128" fmla="+- 0 983 360"/>
                <a:gd name="T129" fmla="*/ T128 w 939"/>
                <a:gd name="T130" fmla="+- 0 784 343"/>
                <a:gd name="T131" fmla="*/ 784 h 939"/>
                <a:gd name="T132" fmla="+- 0 1005 360"/>
                <a:gd name="T133" fmla="*/ T132 w 939"/>
                <a:gd name="T134" fmla="+- 0 730 343"/>
                <a:gd name="T135" fmla="*/ 730 h 939"/>
                <a:gd name="T136" fmla="+- 0 1030 360"/>
                <a:gd name="T137" fmla="*/ T136 w 939"/>
                <a:gd name="T138" fmla="+- 0 668 343"/>
                <a:gd name="T139" fmla="*/ 668 h 939"/>
                <a:gd name="T140" fmla="+- 0 1152 360"/>
                <a:gd name="T141" fmla="*/ T140 w 939"/>
                <a:gd name="T142" fmla="+- 0 888 343"/>
                <a:gd name="T143" fmla="*/ 888 h 939"/>
                <a:gd name="T144" fmla="+- 0 906 360"/>
                <a:gd name="T145" fmla="*/ T144 w 939"/>
                <a:gd name="T146" fmla="+- 0 1135 343"/>
                <a:gd name="T147" fmla="*/ 1135 h 939"/>
                <a:gd name="T148" fmla="+- 0 572 360"/>
                <a:gd name="T149" fmla="*/ T148 w 939"/>
                <a:gd name="T150" fmla="+- 0 1019 343"/>
                <a:gd name="T151" fmla="*/ 1019 h 939"/>
                <a:gd name="T152" fmla="+- 0 533 360"/>
                <a:gd name="T153" fmla="*/ T152 w 939"/>
                <a:gd name="T154" fmla="+- 0 667 343"/>
                <a:gd name="T155" fmla="*/ 667 h 939"/>
                <a:gd name="T156" fmla="+- 0 830 360"/>
                <a:gd name="T157" fmla="*/ T156 w 939"/>
                <a:gd name="T158" fmla="+- 0 482 343"/>
                <a:gd name="T159" fmla="*/ 482 h 939"/>
                <a:gd name="T160" fmla="+- 0 1127 360"/>
                <a:gd name="T161" fmla="*/ T160 w 939"/>
                <a:gd name="T162" fmla="+- 0 667 343"/>
                <a:gd name="T163" fmla="*/ 667 h 939"/>
                <a:gd name="T164" fmla="+- 0 1127 360"/>
                <a:gd name="T165" fmla="*/ T164 w 939"/>
                <a:gd name="T166" fmla="+- 0 612 343"/>
                <a:gd name="T167" fmla="*/ 612 h 939"/>
                <a:gd name="T168" fmla="+- 0 902 360"/>
                <a:gd name="T169" fmla="*/ T168 w 939"/>
                <a:gd name="T170" fmla="+- 0 462 343"/>
                <a:gd name="T171" fmla="*/ 462 h 939"/>
                <a:gd name="T172" fmla="+- 0 576 360"/>
                <a:gd name="T173" fmla="*/ T172 w 939"/>
                <a:gd name="T174" fmla="+- 0 559 343"/>
                <a:gd name="T175" fmla="*/ 559 h 939"/>
                <a:gd name="T176" fmla="+- 0 479 360"/>
                <a:gd name="T177" fmla="*/ T176 w 939"/>
                <a:gd name="T178" fmla="+- 0 885 343"/>
                <a:gd name="T179" fmla="*/ 885 h 939"/>
                <a:gd name="T180" fmla="+- 0 690 360"/>
                <a:gd name="T181" fmla="*/ T180 w 939"/>
                <a:gd name="T182" fmla="+- 0 1143 343"/>
                <a:gd name="T183" fmla="*/ 1143 h 939"/>
                <a:gd name="T184" fmla="+- 0 969 360"/>
                <a:gd name="T185" fmla="*/ T184 w 939"/>
                <a:gd name="T186" fmla="+- 0 1143 343"/>
                <a:gd name="T187" fmla="*/ 1143 h 939"/>
                <a:gd name="T188" fmla="+- 0 1181 360"/>
                <a:gd name="T189" fmla="*/ T188 w 939"/>
                <a:gd name="T190" fmla="+- 0 885 343"/>
                <a:gd name="T191" fmla="*/ 885 h 939"/>
                <a:gd name="T192" fmla="+- 0 1176 360"/>
                <a:gd name="T193" fmla="*/ T192 w 939"/>
                <a:gd name="T194" fmla="+- 0 981 343"/>
                <a:gd name="T195" fmla="*/ 981 h 939"/>
                <a:gd name="T196" fmla="+- 0 893 360"/>
                <a:gd name="T197" fmla="*/ T196 w 939"/>
                <a:gd name="T198" fmla="+- 0 1192 343"/>
                <a:gd name="T199" fmla="*/ 1192 h 939"/>
                <a:gd name="T200" fmla="+- 0 1064 360"/>
                <a:gd name="T201" fmla="*/ T200 w 939"/>
                <a:gd name="T202" fmla="+- 0 1157 343"/>
                <a:gd name="T203" fmla="*/ 1157 h 939"/>
                <a:gd name="T204" fmla="+- 0 1245 360"/>
                <a:gd name="T205" fmla="*/ T204 w 939"/>
                <a:gd name="T206" fmla="+- 0 845 343"/>
                <a:gd name="T207" fmla="*/ 845 h 939"/>
                <a:gd name="T208" fmla="+- 0 1133 360"/>
                <a:gd name="T209" fmla="*/ T208 w 939"/>
                <a:gd name="T210" fmla="+- 0 539 343"/>
                <a:gd name="T211" fmla="*/ 539 h 939"/>
                <a:gd name="T212" fmla="+- 0 859 360"/>
                <a:gd name="T213" fmla="*/ T212 w 939"/>
                <a:gd name="T214" fmla="+- 0 428 343"/>
                <a:gd name="T215" fmla="*/ 428 h 939"/>
                <a:gd name="T216" fmla="+- 0 1157 360"/>
                <a:gd name="T217" fmla="*/ T216 w 939"/>
                <a:gd name="T218" fmla="+- 0 616 343"/>
                <a:gd name="T219" fmla="*/ 616 h 9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Lst>
              <a:rect l="0" t="0" r="r" b="b"/>
              <a:pathLst>
                <a:path w="939" h="939">
                  <a:moveTo>
                    <a:pt x="440" y="855"/>
                  </a:moveTo>
                  <a:lnTo>
                    <a:pt x="369" y="840"/>
                  </a:lnTo>
                  <a:lnTo>
                    <a:pt x="302" y="813"/>
                  </a:lnTo>
                  <a:lnTo>
                    <a:pt x="241" y="775"/>
                  </a:lnTo>
                  <a:lnTo>
                    <a:pt x="187" y="725"/>
                  </a:lnTo>
                  <a:lnTo>
                    <a:pt x="143" y="666"/>
                  </a:lnTo>
                  <a:lnTo>
                    <a:pt x="111" y="601"/>
                  </a:lnTo>
                  <a:lnTo>
                    <a:pt x="91" y="531"/>
                  </a:lnTo>
                  <a:lnTo>
                    <a:pt x="84" y="457"/>
                  </a:lnTo>
                  <a:lnTo>
                    <a:pt x="0" y="457"/>
                  </a:lnTo>
                  <a:lnTo>
                    <a:pt x="57" y="585"/>
                  </a:lnTo>
                  <a:lnTo>
                    <a:pt x="94" y="657"/>
                  </a:lnTo>
                  <a:lnTo>
                    <a:pt x="125" y="701"/>
                  </a:lnTo>
                  <a:lnTo>
                    <a:pt x="167" y="743"/>
                  </a:lnTo>
                  <a:lnTo>
                    <a:pt x="226" y="794"/>
                  </a:lnTo>
                  <a:lnTo>
                    <a:pt x="291" y="836"/>
                  </a:lnTo>
                  <a:lnTo>
                    <a:pt x="362" y="866"/>
                  </a:lnTo>
                  <a:lnTo>
                    <a:pt x="437" y="882"/>
                  </a:lnTo>
                  <a:lnTo>
                    <a:pt x="440" y="855"/>
                  </a:lnTo>
                  <a:moveTo>
                    <a:pt x="468" y="177"/>
                  </a:moveTo>
                  <a:lnTo>
                    <a:pt x="468" y="178"/>
                  </a:lnTo>
                  <a:lnTo>
                    <a:pt x="468" y="177"/>
                  </a:lnTo>
                  <a:moveTo>
                    <a:pt x="480" y="0"/>
                  </a:moveTo>
                  <a:lnTo>
                    <a:pt x="352" y="57"/>
                  </a:lnTo>
                  <a:lnTo>
                    <a:pt x="280" y="94"/>
                  </a:lnTo>
                  <a:lnTo>
                    <a:pt x="236" y="125"/>
                  </a:lnTo>
                  <a:lnTo>
                    <a:pt x="193" y="167"/>
                  </a:lnTo>
                  <a:lnTo>
                    <a:pt x="142" y="226"/>
                  </a:lnTo>
                  <a:lnTo>
                    <a:pt x="101" y="291"/>
                  </a:lnTo>
                  <a:lnTo>
                    <a:pt x="71" y="362"/>
                  </a:lnTo>
                  <a:lnTo>
                    <a:pt x="55" y="437"/>
                  </a:lnTo>
                  <a:lnTo>
                    <a:pt x="82" y="440"/>
                  </a:lnTo>
                  <a:lnTo>
                    <a:pt x="97" y="369"/>
                  </a:lnTo>
                  <a:lnTo>
                    <a:pt x="123" y="302"/>
                  </a:lnTo>
                  <a:lnTo>
                    <a:pt x="162" y="241"/>
                  </a:lnTo>
                  <a:lnTo>
                    <a:pt x="212" y="187"/>
                  </a:lnTo>
                  <a:lnTo>
                    <a:pt x="271" y="143"/>
                  </a:lnTo>
                  <a:lnTo>
                    <a:pt x="336" y="111"/>
                  </a:lnTo>
                  <a:lnTo>
                    <a:pt x="406" y="91"/>
                  </a:lnTo>
                  <a:lnTo>
                    <a:pt x="479" y="84"/>
                  </a:lnTo>
                  <a:lnTo>
                    <a:pt x="480" y="0"/>
                  </a:lnTo>
                  <a:moveTo>
                    <a:pt x="670" y="325"/>
                  </a:moveTo>
                  <a:lnTo>
                    <a:pt x="633" y="342"/>
                  </a:lnTo>
                  <a:lnTo>
                    <a:pt x="607" y="352"/>
                  </a:lnTo>
                  <a:lnTo>
                    <a:pt x="590" y="350"/>
                  </a:lnTo>
                  <a:lnTo>
                    <a:pt x="581" y="330"/>
                  </a:lnTo>
                  <a:lnTo>
                    <a:pt x="573" y="336"/>
                  </a:lnTo>
                  <a:lnTo>
                    <a:pt x="557" y="356"/>
                  </a:lnTo>
                  <a:lnTo>
                    <a:pt x="540" y="377"/>
                  </a:lnTo>
                  <a:lnTo>
                    <a:pt x="527" y="385"/>
                  </a:lnTo>
                  <a:lnTo>
                    <a:pt x="523" y="363"/>
                  </a:lnTo>
                  <a:lnTo>
                    <a:pt x="532" y="322"/>
                  </a:lnTo>
                  <a:lnTo>
                    <a:pt x="542" y="282"/>
                  </a:lnTo>
                  <a:lnTo>
                    <a:pt x="543" y="275"/>
                  </a:lnTo>
                  <a:lnTo>
                    <a:pt x="544" y="271"/>
                  </a:lnTo>
                  <a:lnTo>
                    <a:pt x="545" y="265"/>
                  </a:lnTo>
                  <a:lnTo>
                    <a:pt x="532" y="269"/>
                  </a:lnTo>
                  <a:lnTo>
                    <a:pt x="521" y="271"/>
                  </a:lnTo>
                  <a:lnTo>
                    <a:pt x="512" y="270"/>
                  </a:lnTo>
                  <a:lnTo>
                    <a:pt x="507" y="268"/>
                  </a:lnTo>
                  <a:lnTo>
                    <a:pt x="500" y="257"/>
                  </a:lnTo>
                  <a:lnTo>
                    <a:pt x="504" y="240"/>
                  </a:lnTo>
                  <a:lnTo>
                    <a:pt x="504" y="238"/>
                  </a:lnTo>
                  <a:lnTo>
                    <a:pt x="505" y="234"/>
                  </a:lnTo>
                  <a:lnTo>
                    <a:pt x="500" y="234"/>
                  </a:lnTo>
                  <a:lnTo>
                    <a:pt x="494" y="238"/>
                  </a:lnTo>
                  <a:lnTo>
                    <a:pt x="490" y="235"/>
                  </a:lnTo>
                  <a:lnTo>
                    <a:pt x="484" y="229"/>
                  </a:lnTo>
                  <a:lnTo>
                    <a:pt x="479" y="216"/>
                  </a:lnTo>
                  <a:lnTo>
                    <a:pt x="474" y="200"/>
                  </a:lnTo>
                  <a:lnTo>
                    <a:pt x="468" y="179"/>
                  </a:lnTo>
                  <a:lnTo>
                    <a:pt x="467" y="175"/>
                  </a:lnTo>
                  <a:lnTo>
                    <a:pt x="467" y="181"/>
                  </a:lnTo>
                  <a:lnTo>
                    <a:pt x="462" y="202"/>
                  </a:lnTo>
                  <a:lnTo>
                    <a:pt x="457" y="219"/>
                  </a:lnTo>
                  <a:lnTo>
                    <a:pt x="451" y="231"/>
                  </a:lnTo>
                  <a:lnTo>
                    <a:pt x="446" y="238"/>
                  </a:lnTo>
                  <a:lnTo>
                    <a:pt x="442" y="240"/>
                  </a:lnTo>
                  <a:lnTo>
                    <a:pt x="435" y="236"/>
                  </a:lnTo>
                  <a:lnTo>
                    <a:pt x="430" y="236"/>
                  </a:lnTo>
                  <a:lnTo>
                    <a:pt x="436" y="259"/>
                  </a:lnTo>
                  <a:lnTo>
                    <a:pt x="426" y="275"/>
                  </a:lnTo>
                  <a:lnTo>
                    <a:pt x="408" y="274"/>
                  </a:lnTo>
                  <a:lnTo>
                    <a:pt x="391" y="268"/>
                  </a:lnTo>
                  <a:lnTo>
                    <a:pt x="394" y="284"/>
                  </a:lnTo>
                  <a:lnTo>
                    <a:pt x="404" y="324"/>
                  </a:lnTo>
                  <a:lnTo>
                    <a:pt x="412" y="365"/>
                  </a:lnTo>
                  <a:lnTo>
                    <a:pt x="408" y="387"/>
                  </a:lnTo>
                  <a:lnTo>
                    <a:pt x="396" y="379"/>
                  </a:lnTo>
                  <a:lnTo>
                    <a:pt x="378" y="358"/>
                  </a:lnTo>
                  <a:lnTo>
                    <a:pt x="375" y="354"/>
                  </a:lnTo>
                  <a:lnTo>
                    <a:pt x="362" y="338"/>
                  </a:lnTo>
                  <a:lnTo>
                    <a:pt x="355" y="333"/>
                  </a:lnTo>
                  <a:lnTo>
                    <a:pt x="346" y="352"/>
                  </a:lnTo>
                  <a:lnTo>
                    <a:pt x="329" y="354"/>
                  </a:lnTo>
                  <a:lnTo>
                    <a:pt x="303" y="344"/>
                  </a:lnTo>
                  <a:lnTo>
                    <a:pt x="266" y="327"/>
                  </a:lnTo>
                  <a:lnTo>
                    <a:pt x="271" y="337"/>
                  </a:lnTo>
                  <a:lnTo>
                    <a:pt x="285" y="364"/>
                  </a:lnTo>
                  <a:lnTo>
                    <a:pt x="292" y="395"/>
                  </a:lnTo>
                  <a:lnTo>
                    <a:pt x="279" y="419"/>
                  </a:lnTo>
                  <a:lnTo>
                    <a:pt x="282" y="424"/>
                  </a:lnTo>
                  <a:lnTo>
                    <a:pt x="294" y="432"/>
                  </a:lnTo>
                  <a:lnTo>
                    <a:pt x="312" y="444"/>
                  </a:lnTo>
                  <a:lnTo>
                    <a:pt x="330" y="460"/>
                  </a:lnTo>
                  <a:lnTo>
                    <a:pt x="329" y="466"/>
                  </a:lnTo>
                  <a:lnTo>
                    <a:pt x="321" y="474"/>
                  </a:lnTo>
                  <a:lnTo>
                    <a:pt x="311" y="480"/>
                  </a:lnTo>
                  <a:lnTo>
                    <a:pt x="306" y="483"/>
                  </a:lnTo>
                  <a:lnTo>
                    <a:pt x="324" y="492"/>
                  </a:lnTo>
                  <a:lnTo>
                    <a:pt x="347" y="502"/>
                  </a:lnTo>
                  <a:lnTo>
                    <a:pt x="367" y="510"/>
                  </a:lnTo>
                  <a:lnTo>
                    <a:pt x="375" y="517"/>
                  </a:lnTo>
                  <a:lnTo>
                    <a:pt x="372" y="531"/>
                  </a:lnTo>
                  <a:lnTo>
                    <a:pt x="366" y="546"/>
                  </a:lnTo>
                  <a:lnTo>
                    <a:pt x="357" y="559"/>
                  </a:lnTo>
                  <a:lnTo>
                    <a:pt x="347" y="567"/>
                  </a:lnTo>
                  <a:lnTo>
                    <a:pt x="353" y="567"/>
                  </a:lnTo>
                  <a:lnTo>
                    <a:pt x="373" y="566"/>
                  </a:lnTo>
                  <a:lnTo>
                    <a:pt x="399" y="562"/>
                  </a:lnTo>
                  <a:lnTo>
                    <a:pt x="425" y="555"/>
                  </a:lnTo>
                  <a:lnTo>
                    <a:pt x="429" y="554"/>
                  </a:lnTo>
                  <a:lnTo>
                    <a:pt x="429" y="563"/>
                  </a:lnTo>
                  <a:lnTo>
                    <a:pt x="444" y="554"/>
                  </a:lnTo>
                  <a:lnTo>
                    <a:pt x="453" y="546"/>
                  </a:lnTo>
                  <a:lnTo>
                    <a:pt x="459" y="534"/>
                  </a:lnTo>
                  <a:lnTo>
                    <a:pt x="460" y="534"/>
                  </a:lnTo>
                  <a:lnTo>
                    <a:pt x="461" y="552"/>
                  </a:lnTo>
                  <a:lnTo>
                    <a:pt x="461" y="566"/>
                  </a:lnTo>
                  <a:lnTo>
                    <a:pt x="461" y="597"/>
                  </a:lnTo>
                  <a:lnTo>
                    <a:pt x="459" y="635"/>
                  </a:lnTo>
                  <a:lnTo>
                    <a:pt x="455" y="656"/>
                  </a:lnTo>
                  <a:lnTo>
                    <a:pt x="478" y="634"/>
                  </a:lnTo>
                  <a:lnTo>
                    <a:pt x="477" y="629"/>
                  </a:lnTo>
                  <a:lnTo>
                    <a:pt x="474" y="607"/>
                  </a:lnTo>
                  <a:lnTo>
                    <a:pt x="474" y="577"/>
                  </a:lnTo>
                  <a:lnTo>
                    <a:pt x="475" y="550"/>
                  </a:lnTo>
                  <a:lnTo>
                    <a:pt x="477" y="534"/>
                  </a:lnTo>
                  <a:lnTo>
                    <a:pt x="477" y="533"/>
                  </a:lnTo>
                  <a:lnTo>
                    <a:pt x="483" y="544"/>
                  </a:lnTo>
                  <a:lnTo>
                    <a:pt x="493" y="552"/>
                  </a:lnTo>
                  <a:lnTo>
                    <a:pt x="506" y="561"/>
                  </a:lnTo>
                  <a:lnTo>
                    <a:pt x="507" y="552"/>
                  </a:lnTo>
                  <a:lnTo>
                    <a:pt x="511" y="553"/>
                  </a:lnTo>
                  <a:lnTo>
                    <a:pt x="537" y="560"/>
                  </a:lnTo>
                  <a:lnTo>
                    <a:pt x="563" y="564"/>
                  </a:lnTo>
                  <a:lnTo>
                    <a:pt x="583" y="565"/>
                  </a:lnTo>
                  <a:lnTo>
                    <a:pt x="589" y="565"/>
                  </a:lnTo>
                  <a:lnTo>
                    <a:pt x="578" y="557"/>
                  </a:lnTo>
                  <a:lnTo>
                    <a:pt x="575" y="552"/>
                  </a:lnTo>
                  <a:lnTo>
                    <a:pt x="570" y="544"/>
                  </a:lnTo>
                  <a:lnTo>
                    <a:pt x="565" y="533"/>
                  </a:lnTo>
                  <a:lnTo>
                    <a:pt x="563" y="529"/>
                  </a:lnTo>
                  <a:lnTo>
                    <a:pt x="561" y="515"/>
                  </a:lnTo>
                  <a:lnTo>
                    <a:pt x="569" y="508"/>
                  </a:lnTo>
                  <a:lnTo>
                    <a:pt x="589" y="499"/>
                  </a:lnTo>
                  <a:lnTo>
                    <a:pt x="612" y="490"/>
                  </a:lnTo>
                  <a:lnTo>
                    <a:pt x="630" y="481"/>
                  </a:lnTo>
                  <a:lnTo>
                    <a:pt x="625" y="478"/>
                  </a:lnTo>
                  <a:lnTo>
                    <a:pt x="615" y="472"/>
                  </a:lnTo>
                  <a:lnTo>
                    <a:pt x="607" y="464"/>
                  </a:lnTo>
                  <a:lnTo>
                    <a:pt x="606" y="458"/>
                  </a:lnTo>
                  <a:lnTo>
                    <a:pt x="623" y="441"/>
                  </a:lnTo>
                  <a:lnTo>
                    <a:pt x="641" y="430"/>
                  </a:lnTo>
                  <a:lnTo>
                    <a:pt x="654" y="422"/>
                  </a:lnTo>
                  <a:lnTo>
                    <a:pt x="656" y="417"/>
                  </a:lnTo>
                  <a:lnTo>
                    <a:pt x="643" y="392"/>
                  </a:lnTo>
                  <a:lnTo>
                    <a:pt x="645" y="387"/>
                  </a:lnTo>
                  <a:lnTo>
                    <a:pt x="645" y="385"/>
                  </a:lnTo>
                  <a:lnTo>
                    <a:pt x="651" y="361"/>
                  </a:lnTo>
                  <a:lnTo>
                    <a:pt x="656" y="352"/>
                  </a:lnTo>
                  <a:lnTo>
                    <a:pt x="664" y="335"/>
                  </a:lnTo>
                  <a:lnTo>
                    <a:pt x="670" y="325"/>
                  </a:lnTo>
                  <a:moveTo>
                    <a:pt x="828" y="470"/>
                  </a:moveTo>
                  <a:lnTo>
                    <a:pt x="821" y="398"/>
                  </a:lnTo>
                  <a:lnTo>
                    <a:pt x="801" y="332"/>
                  </a:lnTo>
                  <a:lnTo>
                    <a:pt x="801" y="470"/>
                  </a:lnTo>
                  <a:lnTo>
                    <a:pt x="792" y="545"/>
                  </a:lnTo>
                  <a:lnTo>
                    <a:pt x="767" y="615"/>
                  </a:lnTo>
                  <a:lnTo>
                    <a:pt x="728" y="676"/>
                  </a:lnTo>
                  <a:lnTo>
                    <a:pt x="677" y="728"/>
                  </a:lnTo>
                  <a:lnTo>
                    <a:pt x="615" y="767"/>
                  </a:lnTo>
                  <a:lnTo>
                    <a:pt x="546" y="792"/>
                  </a:lnTo>
                  <a:lnTo>
                    <a:pt x="470" y="800"/>
                  </a:lnTo>
                  <a:lnTo>
                    <a:pt x="394" y="792"/>
                  </a:lnTo>
                  <a:lnTo>
                    <a:pt x="324" y="767"/>
                  </a:lnTo>
                  <a:lnTo>
                    <a:pt x="263" y="728"/>
                  </a:lnTo>
                  <a:lnTo>
                    <a:pt x="212" y="676"/>
                  </a:lnTo>
                  <a:lnTo>
                    <a:pt x="173" y="615"/>
                  </a:lnTo>
                  <a:lnTo>
                    <a:pt x="148" y="545"/>
                  </a:lnTo>
                  <a:lnTo>
                    <a:pt x="139" y="470"/>
                  </a:lnTo>
                  <a:lnTo>
                    <a:pt x="148" y="394"/>
                  </a:lnTo>
                  <a:lnTo>
                    <a:pt x="173" y="324"/>
                  </a:lnTo>
                  <a:lnTo>
                    <a:pt x="212" y="263"/>
                  </a:lnTo>
                  <a:lnTo>
                    <a:pt x="263" y="212"/>
                  </a:lnTo>
                  <a:lnTo>
                    <a:pt x="324" y="173"/>
                  </a:lnTo>
                  <a:lnTo>
                    <a:pt x="394" y="148"/>
                  </a:lnTo>
                  <a:lnTo>
                    <a:pt x="470" y="139"/>
                  </a:lnTo>
                  <a:lnTo>
                    <a:pt x="546" y="148"/>
                  </a:lnTo>
                  <a:lnTo>
                    <a:pt x="615" y="173"/>
                  </a:lnTo>
                  <a:lnTo>
                    <a:pt x="677" y="212"/>
                  </a:lnTo>
                  <a:lnTo>
                    <a:pt x="728" y="263"/>
                  </a:lnTo>
                  <a:lnTo>
                    <a:pt x="767" y="324"/>
                  </a:lnTo>
                  <a:lnTo>
                    <a:pt x="792" y="394"/>
                  </a:lnTo>
                  <a:lnTo>
                    <a:pt x="801" y="470"/>
                  </a:lnTo>
                  <a:lnTo>
                    <a:pt x="801" y="332"/>
                  </a:lnTo>
                  <a:lnTo>
                    <a:pt x="800" y="330"/>
                  </a:lnTo>
                  <a:lnTo>
                    <a:pt x="767" y="269"/>
                  </a:lnTo>
                  <a:lnTo>
                    <a:pt x="723" y="216"/>
                  </a:lnTo>
                  <a:lnTo>
                    <a:pt x="670" y="173"/>
                  </a:lnTo>
                  <a:lnTo>
                    <a:pt x="609" y="140"/>
                  </a:lnTo>
                  <a:lnTo>
                    <a:pt x="607" y="139"/>
                  </a:lnTo>
                  <a:lnTo>
                    <a:pt x="542" y="119"/>
                  </a:lnTo>
                  <a:lnTo>
                    <a:pt x="470" y="111"/>
                  </a:lnTo>
                  <a:lnTo>
                    <a:pt x="398" y="119"/>
                  </a:lnTo>
                  <a:lnTo>
                    <a:pt x="330" y="140"/>
                  </a:lnTo>
                  <a:lnTo>
                    <a:pt x="270" y="173"/>
                  </a:lnTo>
                  <a:lnTo>
                    <a:pt x="216" y="216"/>
                  </a:lnTo>
                  <a:lnTo>
                    <a:pt x="173" y="269"/>
                  </a:lnTo>
                  <a:lnTo>
                    <a:pt x="140" y="330"/>
                  </a:lnTo>
                  <a:lnTo>
                    <a:pt x="119" y="398"/>
                  </a:lnTo>
                  <a:lnTo>
                    <a:pt x="111" y="470"/>
                  </a:lnTo>
                  <a:lnTo>
                    <a:pt x="119" y="542"/>
                  </a:lnTo>
                  <a:lnTo>
                    <a:pt x="140" y="609"/>
                  </a:lnTo>
                  <a:lnTo>
                    <a:pt x="173" y="670"/>
                  </a:lnTo>
                  <a:lnTo>
                    <a:pt x="216" y="723"/>
                  </a:lnTo>
                  <a:lnTo>
                    <a:pt x="270" y="767"/>
                  </a:lnTo>
                  <a:lnTo>
                    <a:pt x="330" y="800"/>
                  </a:lnTo>
                  <a:lnTo>
                    <a:pt x="398" y="821"/>
                  </a:lnTo>
                  <a:lnTo>
                    <a:pt x="470" y="828"/>
                  </a:lnTo>
                  <a:lnTo>
                    <a:pt x="542" y="821"/>
                  </a:lnTo>
                  <a:lnTo>
                    <a:pt x="607" y="800"/>
                  </a:lnTo>
                  <a:lnTo>
                    <a:pt x="609" y="800"/>
                  </a:lnTo>
                  <a:lnTo>
                    <a:pt x="670" y="767"/>
                  </a:lnTo>
                  <a:lnTo>
                    <a:pt x="723" y="723"/>
                  </a:lnTo>
                  <a:lnTo>
                    <a:pt x="767" y="670"/>
                  </a:lnTo>
                  <a:lnTo>
                    <a:pt x="800" y="609"/>
                  </a:lnTo>
                  <a:lnTo>
                    <a:pt x="821" y="542"/>
                  </a:lnTo>
                  <a:lnTo>
                    <a:pt x="828" y="470"/>
                  </a:lnTo>
                  <a:moveTo>
                    <a:pt x="885" y="502"/>
                  </a:moveTo>
                  <a:lnTo>
                    <a:pt x="857" y="499"/>
                  </a:lnTo>
                  <a:lnTo>
                    <a:pt x="843" y="571"/>
                  </a:lnTo>
                  <a:lnTo>
                    <a:pt x="816" y="638"/>
                  </a:lnTo>
                  <a:lnTo>
                    <a:pt x="777" y="699"/>
                  </a:lnTo>
                  <a:lnTo>
                    <a:pt x="728" y="752"/>
                  </a:lnTo>
                  <a:lnTo>
                    <a:pt x="669" y="796"/>
                  </a:lnTo>
                  <a:lnTo>
                    <a:pt x="604" y="829"/>
                  </a:lnTo>
                  <a:lnTo>
                    <a:pt x="533" y="849"/>
                  </a:lnTo>
                  <a:lnTo>
                    <a:pt x="460" y="855"/>
                  </a:lnTo>
                  <a:lnTo>
                    <a:pt x="460" y="939"/>
                  </a:lnTo>
                  <a:lnTo>
                    <a:pt x="588" y="882"/>
                  </a:lnTo>
                  <a:lnTo>
                    <a:pt x="660" y="846"/>
                  </a:lnTo>
                  <a:lnTo>
                    <a:pt x="704" y="814"/>
                  </a:lnTo>
                  <a:lnTo>
                    <a:pt x="746" y="773"/>
                  </a:lnTo>
                  <a:lnTo>
                    <a:pt x="797" y="713"/>
                  </a:lnTo>
                  <a:lnTo>
                    <a:pt x="839" y="648"/>
                  </a:lnTo>
                  <a:lnTo>
                    <a:pt x="869" y="578"/>
                  </a:lnTo>
                  <a:lnTo>
                    <a:pt x="885" y="502"/>
                  </a:lnTo>
                  <a:moveTo>
                    <a:pt x="939" y="482"/>
                  </a:moveTo>
                  <a:lnTo>
                    <a:pt x="882" y="355"/>
                  </a:lnTo>
                  <a:lnTo>
                    <a:pt x="846" y="282"/>
                  </a:lnTo>
                  <a:lnTo>
                    <a:pt x="814" y="238"/>
                  </a:lnTo>
                  <a:lnTo>
                    <a:pt x="773" y="196"/>
                  </a:lnTo>
                  <a:lnTo>
                    <a:pt x="713" y="145"/>
                  </a:lnTo>
                  <a:lnTo>
                    <a:pt x="648" y="103"/>
                  </a:lnTo>
                  <a:lnTo>
                    <a:pt x="578" y="74"/>
                  </a:lnTo>
                  <a:lnTo>
                    <a:pt x="502" y="57"/>
                  </a:lnTo>
                  <a:lnTo>
                    <a:pt x="499" y="85"/>
                  </a:lnTo>
                  <a:lnTo>
                    <a:pt x="571" y="99"/>
                  </a:lnTo>
                  <a:lnTo>
                    <a:pt x="638" y="126"/>
                  </a:lnTo>
                  <a:lnTo>
                    <a:pt x="699" y="165"/>
                  </a:lnTo>
                  <a:lnTo>
                    <a:pt x="752" y="214"/>
                  </a:lnTo>
                  <a:lnTo>
                    <a:pt x="797" y="273"/>
                  </a:lnTo>
                  <a:lnTo>
                    <a:pt x="829" y="339"/>
                  </a:lnTo>
                  <a:lnTo>
                    <a:pt x="849" y="409"/>
                  </a:lnTo>
                  <a:lnTo>
                    <a:pt x="855" y="482"/>
                  </a:lnTo>
                  <a:lnTo>
                    <a:pt x="939" y="48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 name="Freeform 7">
              <a:extLst>
                <a:ext uri="{FF2B5EF4-FFF2-40B4-BE49-F238E27FC236}">
                  <a16:creationId xmlns:a16="http://schemas.microsoft.com/office/drawing/2014/main" id="{3BCAAB90-9E23-45F3-AC1B-E96254BA2B30}"/>
                </a:ext>
              </a:extLst>
            </p:cNvPr>
            <p:cNvSpPr>
              <a:spLocks/>
            </p:cNvSpPr>
            <p:nvPr/>
          </p:nvSpPr>
          <p:spPr bwMode="auto">
            <a:xfrm>
              <a:off x="779" y="1040"/>
              <a:ext cx="84" cy="80"/>
            </a:xfrm>
            <a:custGeom>
              <a:avLst/>
              <a:gdLst>
                <a:gd name="T0" fmla="+- 0 862 779"/>
                <a:gd name="T1" fmla="*/ T0 w 84"/>
                <a:gd name="T2" fmla="+- 0 1071 1041"/>
                <a:gd name="T3" fmla="*/ 1071 h 80"/>
                <a:gd name="T4" fmla="+- 0 836 779"/>
                <a:gd name="T5" fmla="*/ T4 w 84"/>
                <a:gd name="T6" fmla="+- 0 1089 1041"/>
                <a:gd name="T7" fmla="*/ 1089 h 80"/>
                <a:gd name="T8" fmla="+- 0 846 779"/>
                <a:gd name="T9" fmla="*/ T8 w 84"/>
                <a:gd name="T10" fmla="+- 0 1120 1041"/>
                <a:gd name="T11" fmla="*/ 1120 h 80"/>
                <a:gd name="T12" fmla="+- 0 821 779"/>
                <a:gd name="T13" fmla="*/ T12 w 84"/>
                <a:gd name="T14" fmla="+- 0 1101 1041"/>
                <a:gd name="T15" fmla="*/ 1101 h 80"/>
                <a:gd name="T16" fmla="+- 0 795 779"/>
                <a:gd name="T17" fmla="*/ T16 w 84"/>
                <a:gd name="T18" fmla="+- 0 1120 1041"/>
                <a:gd name="T19" fmla="*/ 1120 h 80"/>
                <a:gd name="T20" fmla="+- 0 805 779"/>
                <a:gd name="T21" fmla="*/ T20 w 84"/>
                <a:gd name="T22" fmla="+- 0 1089 1041"/>
                <a:gd name="T23" fmla="*/ 1089 h 80"/>
                <a:gd name="T24" fmla="+- 0 779 779"/>
                <a:gd name="T25" fmla="*/ T24 w 84"/>
                <a:gd name="T26" fmla="+- 0 1071 1041"/>
                <a:gd name="T27" fmla="*/ 1071 h 80"/>
                <a:gd name="T28" fmla="+- 0 811 779"/>
                <a:gd name="T29" fmla="*/ T28 w 84"/>
                <a:gd name="T30" fmla="+- 0 1071 1041"/>
                <a:gd name="T31" fmla="*/ 1071 h 80"/>
                <a:gd name="T32" fmla="+- 0 821 779"/>
                <a:gd name="T33" fmla="*/ T32 w 84"/>
                <a:gd name="T34" fmla="+- 0 1041 1041"/>
                <a:gd name="T35" fmla="*/ 1041 h 80"/>
                <a:gd name="T36" fmla="+- 0 830 779"/>
                <a:gd name="T37" fmla="*/ T36 w 84"/>
                <a:gd name="T38" fmla="+- 0 1071 1041"/>
                <a:gd name="T39" fmla="*/ 1071 h 80"/>
                <a:gd name="T40" fmla="+- 0 862 779"/>
                <a:gd name="T41" fmla="*/ T40 w 84"/>
                <a:gd name="T42" fmla="+- 0 1071 1041"/>
                <a:gd name="T43" fmla="*/ 1071 h 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4" h="80">
                  <a:moveTo>
                    <a:pt x="83" y="30"/>
                  </a:moveTo>
                  <a:lnTo>
                    <a:pt x="57" y="48"/>
                  </a:lnTo>
                  <a:lnTo>
                    <a:pt x="67" y="79"/>
                  </a:lnTo>
                  <a:lnTo>
                    <a:pt x="42" y="60"/>
                  </a:lnTo>
                  <a:lnTo>
                    <a:pt x="16" y="79"/>
                  </a:lnTo>
                  <a:lnTo>
                    <a:pt x="26" y="48"/>
                  </a:lnTo>
                  <a:lnTo>
                    <a:pt x="0" y="30"/>
                  </a:lnTo>
                  <a:lnTo>
                    <a:pt x="32" y="30"/>
                  </a:lnTo>
                  <a:lnTo>
                    <a:pt x="42" y="0"/>
                  </a:lnTo>
                  <a:lnTo>
                    <a:pt x="51" y="30"/>
                  </a:lnTo>
                  <a:lnTo>
                    <a:pt x="83" y="30"/>
                  </a:lnTo>
                  <a:close/>
                </a:path>
              </a:pathLst>
            </a:custGeom>
            <a:noFill/>
            <a:ln w="508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9" name="Picture 8">
              <a:extLst>
                <a:ext uri="{FF2B5EF4-FFF2-40B4-BE49-F238E27FC236}">
                  <a16:creationId xmlns:a16="http://schemas.microsoft.com/office/drawing/2014/main" id="{37CDFC88-7A26-467D-B1ED-83225D9DD2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 y="922"/>
              <a:ext cx="184"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5">
              <a:extLst>
                <a:ext uri="{FF2B5EF4-FFF2-40B4-BE49-F238E27FC236}">
                  <a16:creationId xmlns:a16="http://schemas.microsoft.com/office/drawing/2014/main" id="{A82B8C0D-5039-4AB2-928C-A31784F2F7B0}"/>
                </a:ext>
              </a:extLst>
            </p:cNvPr>
            <p:cNvSpPr>
              <a:spLocks/>
            </p:cNvSpPr>
            <p:nvPr/>
          </p:nvSpPr>
          <p:spPr bwMode="auto">
            <a:xfrm>
              <a:off x="562" y="920"/>
              <a:ext cx="184" cy="171"/>
            </a:xfrm>
            <a:custGeom>
              <a:avLst/>
              <a:gdLst>
                <a:gd name="T0" fmla="+- 0 659 563"/>
                <a:gd name="T1" fmla="*/ T0 w 184"/>
                <a:gd name="T2" fmla="+- 0 955 920"/>
                <a:gd name="T3" fmla="*/ 955 h 171"/>
                <a:gd name="T4" fmla="+- 0 622 563"/>
                <a:gd name="T5" fmla="*/ T4 w 184"/>
                <a:gd name="T6" fmla="+- 0 955 920"/>
                <a:gd name="T7" fmla="*/ 955 h 171"/>
                <a:gd name="T8" fmla="+- 0 611 563"/>
                <a:gd name="T9" fmla="*/ T8 w 184"/>
                <a:gd name="T10" fmla="+- 0 920 920"/>
                <a:gd name="T11" fmla="*/ 920 h 171"/>
                <a:gd name="T12" fmla="+- 0 599 563"/>
                <a:gd name="T13" fmla="*/ T12 w 184"/>
                <a:gd name="T14" fmla="+- 0 955 920"/>
                <a:gd name="T15" fmla="*/ 955 h 171"/>
                <a:gd name="T16" fmla="+- 0 563 563"/>
                <a:gd name="T17" fmla="*/ T16 w 184"/>
                <a:gd name="T18" fmla="+- 0 955 920"/>
                <a:gd name="T19" fmla="*/ 955 h 171"/>
                <a:gd name="T20" fmla="+- 0 592 563"/>
                <a:gd name="T21" fmla="*/ T20 w 184"/>
                <a:gd name="T22" fmla="+- 0 977 920"/>
                <a:gd name="T23" fmla="*/ 977 h 171"/>
                <a:gd name="T24" fmla="+- 0 581 563"/>
                <a:gd name="T25" fmla="*/ T24 w 184"/>
                <a:gd name="T26" fmla="+- 0 1012 920"/>
                <a:gd name="T27" fmla="*/ 1012 h 171"/>
                <a:gd name="T28" fmla="+- 0 611 563"/>
                <a:gd name="T29" fmla="*/ T28 w 184"/>
                <a:gd name="T30" fmla="+- 0 990 920"/>
                <a:gd name="T31" fmla="*/ 990 h 171"/>
                <a:gd name="T32" fmla="+- 0 641 563"/>
                <a:gd name="T33" fmla="*/ T32 w 184"/>
                <a:gd name="T34" fmla="+- 0 1012 920"/>
                <a:gd name="T35" fmla="*/ 1012 h 171"/>
                <a:gd name="T36" fmla="+- 0 634 563"/>
                <a:gd name="T37" fmla="*/ T36 w 184"/>
                <a:gd name="T38" fmla="+- 0 990 920"/>
                <a:gd name="T39" fmla="*/ 990 h 171"/>
                <a:gd name="T40" fmla="+- 0 629 563"/>
                <a:gd name="T41" fmla="*/ T40 w 184"/>
                <a:gd name="T42" fmla="+- 0 977 920"/>
                <a:gd name="T43" fmla="*/ 977 h 171"/>
                <a:gd name="T44" fmla="+- 0 659 563"/>
                <a:gd name="T45" fmla="*/ T44 w 184"/>
                <a:gd name="T46" fmla="+- 0 955 920"/>
                <a:gd name="T47" fmla="*/ 955 h 171"/>
                <a:gd name="T48" fmla="+- 0 746 563"/>
                <a:gd name="T49" fmla="*/ T48 w 184"/>
                <a:gd name="T50" fmla="+- 0 1034 920"/>
                <a:gd name="T51" fmla="*/ 1034 h 171"/>
                <a:gd name="T52" fmla="+- 0 709 563"/>
                <a:gd name="T53" fmla="*/ T52 w 184"/>
                <a:gd name="T54" fmla="+- 0 1034 920"/>
                <a:gd name="T55" fmla="*/ 1034 h 171"/>
                <a:gd name="T56" fmla="+- 0 698 563"/>
                <a:gd name="T57" fmla="*/ T56 w 184"/>
                <a:gd name="T58" fmla="+- 0 999 920"/>
                <a:gd name="T59" fmla="*/ 999 h 171"/>
                <a:gd name="T60" fmla="+- 0 686 563"/>
                <a:gd name="T61" fmla="*/ T60 w 184"/>
                <a:gd name="T62" fmla="+- 0 1034 920"/>
                <a:gd name="T63" fmla="*/ 1034 h 171"/>
                <a:gd name="T64" fmla="+- 0 650 563"/>
                <a:gd name="T65" fmla="*/ T64 w 184"/>
                <a:gd name="T66" fmla="+- 0 1034 920"/>
                <a:gd name="T67" fmla="*/ 1034 h 171"/>
                <a:gd name="T68" fmla="+- 0 679 563"/>
                <a:gd name="T69" fmla="*/ T68 w 184"/>
                <a:gd name="T70" fmla="+- 0 1055 920"/>
                <a:gd name="T71" fmla="*/ 1055 h 171"/>
                <a:gd name="T72" fmla="+- 0 668 563"/>
                <a:gd name="T73" fmla="*/ T72 w 184"/>
                <a:gd name="T74" fmla="+- 0 1090 920"/>
                <a:gd name="T75" fmla="*/ 1090 h 171"/>
                <a:gd name="T76" fmla="+- 0 698 563"/>
                <a:gd name="T77" fmla="*/ T76 w 184"/>
                <a:gd name="T78" fmla="+- 0 1069 920"/>
                <a:gd name="T79" fmla="*/ 1069 h 171"/>
                <a:gd name="T80" fmla="+- 0 728 563"/>
                <a:gd name="T81" fmla="*/ T80 w 184"/>
                <a:gd name="T82" fmla="+- 0 1090 920"/>
                <a:gd name="T83" fmla="*/ 1090 h 171"/>
                <a:gd name="T84" fmla="+- 0 721 563"/>
                <a:gd name="T85" fmla="*/ T84 w 184"/>
                <a:gd name="T86" fmla="+- 0 1069 920"/>
                <a:gd name="T87" fmla="*/ 1069 h 171"/>
                <a:gd name="T88" fmla="+- 0 716 563"/>
                <a:gd name="T89" fmla="*/ T88 w 184"/>
                <a:gd name="T90" fmla="+- 0 1055 920"/>
                <a:gd name="T91" fmla="*/ 1055 h 171"/>
                <a:gd name="T92" fmla="+- 0 746 563"/>
                <a:gd name="T93" fmla="*/ T92 w 184"/>
                <a:gd name="T94" fmla="+- 0 1034 920"/>
                <a:gd name="T95" fmla="*/ 1034 h 1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184" h="171">
                  <a:moveTo>
                    <a:pt x="96" y="35"/>
                  </a:moveTo>
                  <a:lnTo>
                    <a:pt x="59" y="35"/>
                  </a:lnTo>
                  <a:lnTo>
                    <a:pt x="48" y="0"/>
                  </a:lnTo>
                  <a:lnTo>
                    <a:pt x="36" y="35"/>
                  </a:lnTo>
                  <a:lnTo>
                    <a:pt x="0" y="35"/>
                  </a:lnTo>
                  <a:lnTo>
                    <a:pt x="29" y="57"/>
                  </a:lnTo>
                  <a:lnTo>
                    <a:pt x="18" y="92"/>
                  </a:lnTo>
                  <a:lnTo>
                    <a:pt x="48" y="70"/>
                  </a:lnTo>
                  <a:lnTo>
                    <a:pt x="78" y="92"/>
                  </a:lnTo>
                  <a:lnTo>
                    <a:pt x="71" y="70"/>
                  </a:lnTo>
                  <a:lnTo>
                    <a:pt x="66" y="57"/>
                  </a:lnTo>
                  <a:lnTo>
                    <a:pt x="96" y="35"/>
                  </a:lnTo>
                  <a:moveTo>
                    <a:pt x="183" y="114"/>
                  </a:moveTo>
                  <a:lnTo>
                    <a:pt x="146" y="114"/>
                  </a:lnTo>
                  <a:lnTo>
                    <a:pt x="135" y="79"/>
                  </a:lnTo>
                  <a:lnTo>
                    <a:pt x="123" y="114"/>
                  </a:lnTo>
                  <a:lnTo>
                    <a:pt x="87" y="114"/>
                  </a:lnTo>
                  <a:lnTo>
                    <a:pt x="116" y="135"/>
                  </a:lnTo>
                  <a:lnTo>
                    <a:pt x="105" y="170"/>
                  </a:lnTo>
                  <a:lnTo>
                    <a:pt x="135" y="149"/>
                  </a:lnTo>
                  <a:lnTo>
                    <a:pt x="165" y="170"/>
                  </a:lnTo>
                  <a:lnTo>
                    <a:pt x="158" y="149"/>
                  </a:lnTo>
                  <a:lnTo>
                    <a:pt x="153" y="135"/>
                  </a:lnTo>
                  <a:lnTo>
                    <a:pt x="183" y="11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 name="Text Box 4">
              <a:extLst>
                <a:ext uri="{FF2B5EF4-FFF2-40B4-BE49-F238E27FC236}">
                  <a16:creationId xmlns:a16="http://schemas.microsoft.com/office/drawing/2014/main" id="{4B6B09BA-453C-4C22-9845-1163B096A398}"/>
                </a:ext>
              </a:extLst>
            </p:cNvPr>
            <p:cNvSpPr txBox="1">
              <a:spLocks noChangeArrowheads="1"/>
            </p:cNvSpPr>
            <p:nvPr/>
          </p:nvSpPr>
          <p:spPr bwMode="auto">
            <a:xfrm>
              <a:off x="1598" y="322"/>
              <a:ext cx="3007"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15000"/>
                </a:lnSpc>
                <a:spcBef>
                  <a:spcPts val="415"/>
                </a:spcBef>
                <a:spcAft>
                  <a:spcPts val="1000"/>
                </a:spcAft>
              </a:pPr>
              <a:r>
                <a:rPr lang="en-US" sz="1900" b="1">
                  <a:solidFill>
                    <a:srgbClr val="FFFFFF"/>
                  </a:solidFill>
                  <a:effectLst/>
                  <a:latin typeface="Calibri" panose="020F0502020204030204" pitchFamily="34" charset="0"/>
                  <a:ea typeface="Calibri" panose="020F0502020204030204" pitchFamily="34" charset="0"/>
                </a:rPr>
                <a:t>Northern Border</a:t>
              </a:r>
              <a:endParaRPr lang="en-US" sz="1100">
                <a:solidFill>
                  <a:srgbClr val="000000"/>
                </a:solidFill>
                <a:effectLst/>
                <a:latin typeface="Calibri" panose="020F0502020204030204" pitchFamily="34" charset="0"/>
                <a:ea typeface="Calibri" panose="020F0502020204030204" pitchFamily="34" charset="0"/>
              </a:endParaRPr>
            </a:p>
          </p:txBody>
        </p:sp>
        <p:sp>
          <p:nvSpPr>
            <p:cNvPr id="12" name="Text Box 3">
              <a:extLst>
                <a:ext uri="{FF2B5EF4-FFF2-40B4-BE49-F238E27FC236}">
                  <a16:creationId xmlns:a16="http://schemas.microsoft.com/office/drawing/2014/main" id="{7C496376-8938-4F72-9D17-65FF7330B734}"/>
                </a:ext>
              </a:extLst>
            </p:cNvPr>
            <p:cNvSpPr txBox="1">
              <a:spLocks noChangeArrowheads="1"/>
            </p:cNvSpPr>
            <p:nvPr/>
          </p:nvSpPr>
          <p:spPr bwMode="auto">
            <a:xfrm>
              <a:off x="1598" y="701"/>
              <a:ext cx="4001"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15000"/>
                </a:lnSpc>
                <a:spcBef>
                  <a:spcPts val="415"/>
                </a:spcBef>
                <a:spcAft>
                  <a:spcPts val="1000"/>
                </a:spcAft>
              </a:pPr>
              <a:r>
                <a:rPr lang="en-US" sz="1900" b="1">
                  <a:solidFill>
                    <a:srgbClr val="FFFFFF"/>
                  </a:solidFill>
                  <a:effectLst/>
                  <a:latin typeface="Calibri" panose="020F0502020204030204" pitchFamily="34" charset="0"/>
                  <a:ea typeface="Calibri" panose="020F0502020204030204" pitchFamily="34" charset="0"/>
                </a:rPr>
                <a:t>Regional Commission</a:t>
              </a:r>
              <a:endParaRPr lang="en-US" sz="1100">
                <a:solidFill>
                  <a:srgbClr val="000000"/>
                </a:solidFill>
                <a:effectLst/>
                <a:latin typeface="Calibri" panose="020F0502020204030204" pitchFamily="34" charset="0"/>
                <a:ea typeface="Calibri" panose="020F0502020204030204" pitchFamily="34" charset="0"/>
              </a:endParaRPr>
            </a:p>
          </p:txBody>
        </p:sp>
      </p:grpSp>
      <p:sp>
        <p:nvSpPr>
          <p:cNvPr id="2" name="Title 1">
            <a:extLst>
              <a:ext uri="{FF2B5EF4-FFF2-40B4-BE49-F238E27FC236}">
                <a16:creationId xmlns:a16="http://schemas.microsoft.com/office/drawing/2014/main" id="{B2A95C40-4BEC-4FF4-9F5A-A6A786967D8B}"/>
              </a:ext>
            </a:extLst>
          </p:cNvPr>
          <p:cNvSpPr>
            <a:spLocks noGrp="1"/>
          </p:cNvSpPr>
          <p:nvPr>
            <p:ph type="ctrTitle"/>
          </p:nvPr>
        </p:nvSpPr>
        <p:spPr>
          <a:xfrm>
            <a:off x="-1" y="1350249"/>
            <a:ext cx="12191999" cy="702518"/>
          </a:xfrm>
        </p:spPr>
        <p:txBody>
          <a:bodyPr>
            <a:normAutofit/>
          </a:bodyPr>
          <a:lstStyle/>
          <a:p>
            <a:r>
              <a:rPr lang="en-US" sz="4000" b="1">
                <a:latin typeface="Verdana"/>
                <a:ea typeface="Verdana"/>
              </a:rPr>
              <a:t>Creating an Application</a:t>
            </a:r>
            <a:endParaRPr lang="en-US"/>
          </a:p>
        </p:txBody>
      </p:sp>
      <p:sp>
        <p:nvSpPr>
          <p:cNvPr id="14" name="TextBox 13">
            <a:extLst>
              <a:ext uri="{FF2B5EF4-FFF2-40B4-BE49-F238E27FC236}">
                <a16:creationId xmlns:a16="http://schemas.microsoft.com/office/drawing/2014/main" id="{E4A51672-0DD0-FDC7-636A-29332F56B8BB}"/>
              </a:ext>
            </a:extLst>
          </p:cNvPr>
          <p:cNvSpPr txBox="1"/>
          <p:nvPr/>
        </p:nvSpPr>
        <p:spPr>
          <a:xfrm>
            <a:off x="257413" y="2062097"/>
            <a:ext cx="5743769" cy="4893647"/>
          </a:xfrm>
          <a:prstGeom prst="rect">
            <a:avLst/>
          </a:prstGeom>
          <a:noFill/>
        </p:spPr>
        <p:txBody>
          <a:bodyPr wrap="square">
            <a:spAutoFit/>
          </a:bodyPr>
          <a:lstStyle/>
          <a:p>
            <a:r>
              <a:rPr lang="en-US" sz="2400">
                <a:latin typeface="Verdana"/>
                <a:ea typeface="Verdana"/>
                <a:cs typeface="Calibri"/>
              </a:rPr>
              <a:t>RESOURCES:</a:t>
            </a:r>
          </a:p>
          <a:p>
            <a:pPr marL="342900" indent="-342900">
              <a:buFont typeface="Arial" panose="020B0604020202020204" pitchFamily="34" charset="0"/>
              <a:buChar char="•"/>
            </a:pPr>
            <a:r>
              <a:rPr lang="en-US" sz="2400">
                <a:latin typeface="Verdana"/>
                <a:ea typeface="Verdana"/>
                <a:cs typeface="Calibri"/>
              </a:rPr>
              <a:t>Grants Management System Resources</a:t>
            </a:r>
            <a:endParaRPr lang="en-US" sz="2400">
              <a:latin typeface="Verdana"/>
              <a:ea typeface="Verdana"/>
              <a:cs typeface="Calibri"/>
              <a:hlinkClick r:id="rId4"/>
            </a:endParaRPr>
          </a:p>
          <a:p>
            <a:pPr marL="800100" lvl="1" indent="-342900">
              <a:buFont typeface="Arial" panose="020B0604020202020204" pitchFamily="34" charset="0"/>
              <a:buChar char="•"/>
            </a:pPr>
            <a:r>
              <a:rPr lang="en-US" sz="2400">
                <a:latin typeface="Verdana"/>
                <a:ea typeface="Verdana"/>
                <a:cs typeface="Calibri"/>
                <a:hlinkClick r:id="rId4"/>
              </a:rPr>
              <a:t>Creating and Submitting an Application Guidance Document</a:t>
            </a:r>
            <a:endParaRPr lang="en-US" sz="2400">
              <a:latin typeface="Verdana"/>
              <a:ea typeface="Verdana"/>
              <a:cs typeface="Calibri"/>
            </a:endParaRPr>
          </a:p>
          <a:p>
            <a:pPr marL="800100" lvl="1" indent="-342900">
              <a:buFont typeface="Arial" panose="020B0604020202020204" pitchFamily="34" charset="0"/>
              <a:buChar char="•"/>
            </a:pPr>
            <a:r>
              <a:rPr lang="en-US" sz="2400">
                <a:latin typeface="Verdana"/>
                <a:ea typeface="Verdana"/>
                <a:cs typeface="Calibri"/>
                <a:hlinkClick r:id="rId4"/>
              </a:rPr>
              <a:t>Recorded Application Office Hours</a:t>
            </a:r>
            <a:endParaRPr lang="en-US" sz="2400">
              <a:latin typeface="Verdana"/>
              <a:ea typeface="Verdana"/>
              <a:cs typeface="Calibri"/>
            </a:endParaRPr>
          </a:p>
          <a:p>
            <a:pPr marL="342900" indent="-342900">
              <a:buFont typeface="Arial" panose="020B0604020202020204" pitchFamily="34" charset="0"/>
              <a:buChar char="•"/>
            </a:pPr>
            <a:r>
              <a:rPr lang="en-US" sz="2400">
                <a:latin typeface="Verdana"/>
                <a:ea typeface="Verdana"/>
                <a:cs typeface="Calibri"/>
              </a:rPr>
              <a:t>Program User Manuals</a:t>
            </a:r>
          </a:p>
          <a:p>
            <a:pPr marL="800100" lvl="1" indent="-342900">
              <a:buFont typeface="Arial" panose="020B0604020202020204" pitchFamily="34" charset="0"/>
              <a:buChar char="•"/>
            </a:pPr>
            <a:r>
              <a:rPr lang="en-US" sz="2400">
                <a:latin typeface="Verdana"/>
                <a:ea typeface="Verdana"/>
                <a:cs typeface="Calibri"/>
                <a:hlinkClick r:id="rId5"/>
              </a:rPr>
              <a:t>Catalyst</a:t>
            </a:r>
            <a:endParaRPr lang="en-US" sz="2400">
              <a:latin typeface="Verdana"/>
              <a:ea typeface="Verdana"/>
              <a:cs typeface="Calibri"/>
            </a:endParaRPr>
          </a:p>
          <a:p>
            <a:pPr marL="800100" lvl="1" indent="-342900">
              <a:buFont typeface="Arial" panose="020B0604020202020204" pitchFamily="34" charset="0"/>
              <a:buChar char="•"/>
            </a:pPr>
            <a:r>
              <a:rPr lang="en-US" sz="2400">
                <a:latin typeface="Verdana"/>
                <a:ea typeface="Verdana"/>
                <a:cs typeface="Calibri"/>
                <a:hlinkClick r:id="rId6"/>
              </a:rPr>
              <a:t>Forest Economy</a:t>
            </a:r>
            <a:endParaRPr lang="en-US" sz="2400">
              <a:latin typeface="Verdana"/>
              <a:ea typeface="Verdana"/>
              <a:cs typeface="Calibri"/>
            </a:endParaRPr>
          </a:p>
          <a:p>
            <a:pPr marL="800100" lvl="1" indent="-342900">
              <a:buFont typeface="Arial" panose="020B0604020202020204" pitchFamily="34" charset="0"/>
              <a:buChar char="•"/>
            </a:pPr>
            <a:r>
              <a:rPr lang="en-US" sz="2400">
                <a:latin typeface="Verdana"/>
                <a:ea typeface="Verdana"/>
                <a:cs typeface="Calibri"/>
                <a:hlinkClick r:id="rId7"/>
              </a:rPr>
              <a:t>Timber for Transit</a:t>
            </a:r>
            <a:endParaRPr lang="en-US" sz="2400">
              <a:latin typeface="Verdana"/>
              <a:ea typeface="Verdana"/>
              <a:cs typeface="Calibri"/>
            </a:endParaRPr>
          </a:p>
          <a:p>
            <a:pPr marL="342900" indent="-342900">
              <a:buFont typeface="Arial" panose="020B0604020202020204" pitchFamily="34" charset="0"/>
              <a:buChar char="•"/>
            </a:pPr>
            <a:endParaRPr lang="en-US" sz="2400">
              <a:latin typeface="Verdana"/>
              <a:ea typeface="Verdana"/>
              <a:cs typeface="Calibri"/>
            </a:endParaRPr>
          </a:p>
        </p:txBody>
      </p:sp>
      <p:pic>
        <p:nvPicPr>
          <p:cNvPr id="15" name="Picture 14">
            <a:extLst>
              <a:ext uri="{FF2B5EF4-FFF2-40B4-BE49-F238E27FC236}">
                <a16:creationId xmlns:a16="http://schemas.microsoft.com/office/drawing/2014/main" id="{4A4C83C1-075A-9E8F-9FAB-8A69708A817C}"/>
              </a:ext>
            </a:extLst>
          </p:cNvPr>
          <p:cNvPicPr>
            <a:picLocks noChangeAspect="1"/>
          </p:cNvPicPr>
          <p:nvPr/>
        </p:nvPicPr>
        <p:blipFill>
          <a:blip r:embed="rId8"/>
          <a:stretch>
            <a:fillRect/>
          </a:stretch>
        </p:blipFill>
        <p:spPr>
          <a:xfrm>
            <a:off x="5825221" y="2533185"/>
            <a:ext cx="5952767" cy="3951469"/>
          </a:xfrm>
          <a:prstGeom prst="rect">
            <a:avLst/>
          </a:prstGeom>
        </p:spPr>
      </p:pic>
    </p:spTree>
    <p:extLst>
      <p:ext uri="{BB962C8B-B14F-4D97-AF65-F5344CB8AC3E}">
        <p14:creationId xmlns:p14="http://schemas.microsoft.com/office/powerpoint/2010/main" val="3488927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B3AF801-4A3C-4877-945E-FF86030D2349}"/>
              </a:ext>
            </a:extLst>
          </p:cNvPr>
          <p:cNvGrpSpPr>
            <a:grpSpLocks/>
          </p:cNvGrpSpPr>
          <p:nvPr/>
        </p:nvGrpSpPr>
        <p:grpSpPr bwMode="auto">
          <a:xfrm>
            <a:off x="-1" y="0"/>
            <a:ext cx="12192000" cy="1340919"/>
            <a:chOff x="0" y="-39"/>
            <a:chExt cx="12240" cy="1880"/>
          </a:xfrm>
        </p:grpSpPr>
        <p:sp>
          <p:nvSpPr>
            <p:cNvPr id="5" name="AutoShape 10">
              <a:extLst>
                <a:ext uri="{FF2B5EF4-FFF2-40B4-BE49-F238E27FC236}">
                  <a16:creationId xmlns:a16="http://schemas.microsoft.com/office/drawing/2014/main" id="{F59D35A9-79E0-4FBE-A222-D63D5897D380}"/>
                </a:ext>
              </a:extLst>
            </p:cNvPr>
            <p:cNvSpPr>
              <a:spLocks/>
            </p:cNvSpPr>
            <p:nvPr/>
          </p:nvSpPr>
          <p:spPr bwMode="auto">
            <a:xfrm>
              <a:off x="0" y="5"/>
              <a:ext cx="12240" cy="1836"/>
            </a:xfrm>
            <a:custGeom>
              <a:avLst/>
              <a:gdLst>
                <a:gd name="T0" fmla="*/ 12240 w 12240"/>
                <a:gd name="T1" fmla="+- 0 5 5"/>
                <a:gd name="T2" fmla="*/ 5 h 1836"/>
                <a:gd name="T3" fmla="*/ 0 w 12240"/>
                <a:gd name="T4" fmla="+- 0 5 5"/>
                <a:gd name="T5" fmla="*/ 5 h 1836"/>
                <a:gd name="T6" fmla="*/ 0 w 12240"/>
                <a:gd name="T7" fmla="+- 0 1603 5"/>
                <a:gd name="T8" fmla="*/ 1603 h 1836"/>
                <a:gd name="T9" fmla="*/ 18 w 12240"/>
                <a:gd name="T10" fmla="+- 0 1607 5"/>
                <a:gd name="T11" fmla="*/ 1607 h 1836"/>
                <a:gd name="T12" fmla="*/ 152 w 12240"/>
                <a:gd name="T13" fmla="+- 0 1636 5"/>
                <a:gd name="T14" fmla="*/ 1636 h 1836"/>
                <a:gd name="T15" fmla="*/ 288 w 12240"/>
                <a:gd name="T16" fmla="+- 0 1663 5"/>
                <a:gd name="T17" fmla="*/ 1663 h 1836"/>
                <a:gd name="T18" fmla="*/ 427 w 12240"/>
                <a:gd name="T19" fmla="+- 0 1687 5"/>
                <a:gd name="T20" fmla="*/ 1687 h 1836"/>
                <a:gd name="T21" fmla="*/ 567 w 12240"/>
                <a:gd name="T22" fmla="+- 0 1710 5"/>
                <a:gd name="T23" fmla="*/ 1710 h 1836"/>
                <a:gd name="T24" fmla="*/ 709 w 12240"/>
                <a:gd name="T25" fmla="+- 0 1730 5"/>
                <a:gd name="T26" fmla="*/ 1730 h 1836"/>
                <a:gd name="T27" fmla="*/ 853 w 12240"/>
                <a:gd name="T28" fmla="+- 0 1749 5"/>
                <a:gd name="T29" fmla="*/ 1749 h 1836"/>
                <a:gd name="T30" fmla="*/ 998 w 12240"/>
                <a:gd name="T31" fmla="+- 0 1766 5"/>
                <a:gd name="T32" fmla="*/ 1766 h 1836"/>
                <a:gd name="T33" fmla="*/ 1220 w 12240"/>
                <a:gd name="T34" fmla="+- 0 1787 5"/>
                <a:gd name="T35" fmla="*/ 1787 h 1836"/>
                <a:gd name="T36" fmla="*/ 1445 w 12240"/>
                <a:gd name="T37" fmla="+- 0 1805 5"/>
                <a:gd name="T38" fmla="*/ 1805 h 1836"/>
                <a:gd name="T39" fmla="*/ 1674 w 12240"/>
                <a:gd name="T40" fmla="+- 0 1819 5"/>
                <a:gd name="T41" fmla="*/ 1819 h 1836"/>
                <a:gd name="T42" fmla="*/ 1906 w 12240"/>
                <a:gd name="T43" fmla="+- 0 1830 5"/>
                <a:gd name="T44" fmla="*/ 1830 h 1836"/>
                <a:gd name="T45" fmla="*/ 2220 w 12240"/>
                <a:gd name="T46" fmla="+- 0 1838 5"/>
                <a:gd name="T47" fmla="*/ 1838 h 1836"/>
                <a:gd name="T48" fmla="*/ 2538 w 12240"/>
                <a:gd name="T49" fmla="+- 0 1841 5"/>
                <a:gd name="T50" fmla="*/ 1841 h 1836"/>
                <a:gd name="T51" fmla="*/ 2943 w 12240"/>
                <a:gd name="T52" fmla="+- 0 1836 5"/>
                <a:gd name="T53" fmla="*/ 1836 h 1836"/>
                <a:gd name="T54" fmla="*/ 3354 w 12240"/>
                <a:gd name="T55" fmla="+- 0 1824 5"/>
                <a:gd name="T56" fmla="*/ 1824 h 1836"/>
                <a:gd name="T57" fmla="*/ 3854 w 12240"/>
                <a:gd name="T58" fmla="+- 0 1801 5"/>
                <a:gd name="T59" fmla="*/ 1801 h 1836"/>
                <a:gd name="T60" fmla="*/ 4530 w 12240"/>
                <a:gd name="T61" fmla="+- 0 1756 5"/>
                <a:gd name="T62" fmla="*/ 1756 h 1836"/>
                <a:gd name="T63" fmla="*/ 5470 w 12240"/>
                <a:gd name="T64" fmla="+- 0 1675 5"/>
                <a:gd name="T65" fmla="*/ 1675 h 1836"/>
                <a:gd name="T66" fmla="*/ 9340 w 12240"/>
                <a:gd name="T67" fmla="+- 0 1260 5"/>
                <a:gd name="T68" fmla="*/ 1260 h 1836"/>
                <a:gd name="T69" fmla="*/ 10048 w 12240"/>
                <a:gd name="T70" fmla="+- 0 1197 5"/>
                <a:gd name="T71" fmla="*/ 1197 h 1836"/>
                <a:gd name="T72" fmla="*/ 10579 w 12240"/>
                <a:gd name="T73" fmla="+- 0 1159 5"/>
                <a:gd name="T74" fmla="*/ 1159 h 1836"/>
                <a:gd name="T75" fmla="*/ 10946 w 12240"/>
                <a:gd name="T76" fmla="+- 0 1139 5"/>
                <a:gd name="T77" fmla="*/ 1139 h 1836"/>
                <a:gd name="T78" fmla="*/ 11302 w 12240"/>
                <a:gd name="T79" fmla="+- 0 1125 5"/>
                <a:gd name="T80" fmla="*/ 1125 h 1836"/>
                <a:gd name="T81" fmla="*/ 11579 w 12240"/>
                <a:gd name="T82" fmla="+- 0 1120 5"/>
                <a:gd name="T83" fmla="*/ 1120 h 1836"/>
                <a:gd name="T84" fmla="*/ 12240 w 12240"/>
                <a:gd name="T85" fmla="+- 0 1120 5"/>
                <a:gd name="T86" fmla="*/ 1120 h 1836"/>
                <a:gd name="T87" fmla="*/ 12240 w 12240"/>
                <a:gd name="T88" fmla="+- 0 5 5"/>
                <a:gd name="T89" fmla="*/ 5 h 1836"/>
                <a:gd name="T90" fmla="*/ 12240 w 12240"/>
                <a:gd name="T91" fmla="+- 0 1120 5"/>
                <a:gd name="T92" fmla="*/ 1120 h 1836"/>
                <a:gd name="T93" fmla="*/ 11714 w 12240"/>
                <a:gd name="T94" fmla="+- 0 1120 5"/>
                <a:gd name="T95" fmla="*/ 1120 h 1836"/>
                <a:gd name="T96" fmla="*/ 11847 w 12240"/>
                <a:gd name="T97" fmla="+- 0 1120 5"/>
                <a:gd name="T98" fmla="*/ 1120 h 1836"/>
                <a:gd name="T99" fmla="*/ 12043 w 12240"/>
                <a:gd name="T100" fmla="+- 0 1124 5"/>
                <a:gd name="T101" fmla="*/ 1124 h 1836"/>
                <a:gd name="T102" fmla="*/ 12240 w 12240"/>
                <a:gd name="T103" fmla="+- 0 1131 5"/>
                <a:gd name="T104" fmla="*/ 1131 h 1836"/>
                <a:gd name="T105" fmla="*/ 12240 w 12240"/>
                <a:gd name="T106" fmla="+- 0 1120 5"/>
                <a:gd name="T107" fmla="*/ 1120 h 1836"/>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Lst>
              <a:rect l="0" t="0" r="r" b="b"/>
              <a:pathLst>
                <a:path w="12240" h="1836">
                  <a:moveTo>
                    <a:pt x="12240" y="0"/>
                  </a:moveTo>
                  <a:lnTo>
                    <a:pt x="0" y="0"/>
                  </a:lnTo>
                  <a:lnTo>
                    <a:pt x="0" y="1598"/>
                  </a:lnTo>
                  <a:lnTo>
                    <a:pt x="18" y="1602"/>
                  </a:lnTo>
                  <a:lnTo>
                    <a:pt x="152" y="1631"/>
                  </a:lnTo>
                  <a:lnTo>
                    <a:pt x="288" y="1658"/>
                  </a:lnTo>
                  <a:lnTo>
                    <a:pt x="427" y="1682"/>
                  </a:lnTo>
                  <a:lnTo>
                    <a:pt x="567" y="1705"/>
                  </a:lnTo>
                  <a:lnTo>
                    <a:pt x="709" y="1725"/>
                  </a:lnTo>
                  <a:lnTo>
                    <a:pt x="853" y="1744"/>
                  </a:lnTo>
                  <a:lnTo>
                    <a:pt x="998" y="1761"/>
                  </a:lnTo>
                  <a:lnTo>
                    <a:pt x="1220" y="1782"/>
                  </a:lnTo>
                  <a:lnTo>
                    <a:pt x="1445" y="1800"/>
                  </a:lnTo>
                  <a:lnTo>
                    <a:pt x="1674" y="1814"/>
                  </a:lnTo>
                  <a:lnTo>
                    <a:pt x="1906" y="1825"/>
                  </a:lnTo>
                  <a:lnTo>
                    <a:pt x="2220" y="1833"/>
                  </a:lnTo>
                  <a:lnTo>
                    <a:pt x="2538" y="1836"/>
                  </a:lnTo>
                  <a:lnTo>
                    <a:pt x="2943" y="1831"/>
                  </a:lnTo>
                  <a:lnTo>
                    <a:pt x="3354" y="1819"/>
                  </a:lnTo>
                  <a:lnTo>
                    <a:pt x="3854" y="1796"/>
                  </a:lnTo>
                  <a:lnTo>
                    <a:pt x="4530" y="1751"/>
                  </a:lnTo>
                  <a:lnTo>
                    <a:pt x="5470" y="1670"/>
                  </a:lnTo>
                  <a:lnTo>
                    <a:pt x="9340" y="1255"/>
                  </a:lnTo>
                  <a:lnTo>
                    <a:pt x="10048" y="1192"/>
                  </a:lnTo>
                  <a:lnTo>
                    <a:pt x="10579" y="1154"/>
                  </a:lnTo>
                  <a:lnTo>
                    <a:pt x="10946" y="1134"/>
                  </a:lnTo>
                  <a:lnTo>
                    <a:pt x="11302" y="1120"/>
                  </a:lnTo>
                  <a:lnTo>
                    <a:pt x="11579" y="1115"/>
                  </a:lnTo>
                  <a:lnTo>
                    <a:pt x="12240" y="1115"/>
                  </a:lnTo>
                  <a:lnTo>
                    <a:pt x="12240" y="0"/>
                  </a:lnTo>
                  <a:close/>
                  <a:moveTo>
                    <a:pt x="12240" y="1115"/>
                  </a:moveTo>
                  <a:lnTo>
                    <a:pt x="11714" y="1115"/>
                  </a:lnTo>
                  <a:lnTo>
                    <a:pt x="11847" y="1115"/>
                  </a:lnTo>
                  <a:lnTo>
                    <a:pt x="12043" y="1119"/>
                  </a:lnTo>
                  <a:lnTo>
                    <a:pt x="12240" y="1126"/>
                  </a:lnTo>
                  <a:lnTo>
                    <a:pt x="12240" y="1115"/>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 name="AutoShape 9">
              <a:extLst>
                <a:ext uri="{FF2B5EF4-FFF2-40B4-BE49-F238E27FC236}">
                  <a16:creationId xmlns:a16="http://schemas.microsoft.com/office/drawing/2014/main" id="{BD70B397-4ED2-4EA6-8E47-BDB427F06E6F}"/>
                </a:ext>
              </a:extLst>
            </p:cNvPr>
            <p:cNvSpPr>
              <a:spLocks/>
            </p:cNvSpPr>
            <p:nvPr/>
          </p:nvSpPr>
          <p:spPr bwMode="auto">
            <a:xfrm>
              <a:off x="0" y="-39"/>
              <a:ext cx="12240" cy="1722"/>
            </a:xfrm>
            <a:custGeom>
              <a:avLst/>
              <a:gdLst>
                <a:gd name="T0" fmla="*/ 12240 w 12240"/>
                <a:gd name="T1" fmla="*/ 0 h 1683"/>
                <a:gd name="T2" fmla="*/ 0 w 12240"/>
                <a:gd name="T3" fmla="*/ 0 h 1683"/>
                <a:gd name="T4" fmla="*/ 0 w 12240"/>
                <a:gd name="T5" fmla="*/ 1445 h 1683"/>
                <a:gd name="T6" fmla="*/ 18 w 12240"/>
                <a:gd name="T7" fmla="*/ 1449 h 1683"/>
                <a:gd name="T8" fmla="*/ 152 w 12240"/>
                <a:gd name="T9" fmla="*/ 1478 h 1683"/>
                <a:gd name="T10" fmla="*/ 288 w 12240"/>
                <a:gd name="T11" fmla="*/ 1505 h 1683"/>
                <a:gd name="T12" fmla="*/ 427 w 12240"/>
                <a:gd name="T13" fmla="*/ 1529 h 1683"/>
                <a:gd name="T14" fmla="*/ 567 w 12240"/>
                <a:gd name="T15" fmla="*/ 1552 h 1683"/>
                <a:gd name="T16" fmla="*/ 709 w 12240"/>
                <a:gd name="T17" fmla="*/ 1572 h 1683"/>
                <a:gd name="T18" fmla="*/ 853 w 12240"/>
                <a:gd name="T19" fmla="*/ 1591 h 1683"/>
                <a:gd name="T20" fmla="*/ 998 w 12240"/>
                <a:gd name="T21" fmla="*/ 1608 h 1683"/>
                <a:gd name="T22" fmla="*/ 1220 w 12240"/>
                <a:gd name="T23" fmla="*/ 1630 h 1683"/>
                <a:gd name="T24" fmla="*/ 1445 w 12240"/>
                <a:gd name="T25" fmla="*/ 1647 h 1683"/>
                <a:gd name="T26" fmla="*/ 1674 w 12240"/>
                <a:gd name="T27" fmla="*/ 1661 h 1683"/>
                <a:gd name="T28" fmla="*/ 1906 w 12240"/>
                <a:gd name="T29" fmla="*/ 1672 h 1683"/>
                <a:gd name="T30" fmla="*/ 2220 w 12240"/>
                <a:gd name="T31" fmla="*/ 1680 h 1683"/>
                <a:gd name="T32" fmla="*/ 2538 w 12240"/>
                <a:gd name="T33" fmla="*/ 1683 h 1683"/>
                <a:gd name="T34" fmla="*/ 2943 w 12240"/>
                <a:gd name="T35" fmla="*/ 1678 h 1683"/>
                <a:gd name="T36" fmla="*/ 3354 w 12240"/>
                <a:gd name="T37" fmla="*/ 1667 h 1683"/>
                <a:gd name="T38" fmla="*/ 3854 w 12240"/>
                <a:gd name="T39" fmla="*/ 1643 h 1683"/>
                <a:gd name="T40" fmla="*/ 4530 w 12240"/>
                <a:gd name="T41" fmla="*/ 1598 h 1683"/>
                <a:gd name="T42" fmla="*/ 5470 w 12240"/>
                <a:gd name="T43" fmla="*/ 1517 h 1683"/>
                <a:gd name="T44" fmla="*/ 9340 w 12240"/>
                <a:gd name="T45" fmla="*/ 1102 h 1683"/>
                <a:gd name="T46" fmla="*/ 10048 w 12240"/>
                <a:gd name="T47" fmla="*/ 1039 h 1683"/>
                <a:gd name="T48" fmla="*/ 10579 w 12240"/>
                <a:gd name="T49" fmla="*/ 1001 h 1683"/>
                <a:gd name="T50" fmla="*/ 10946 w 12240"/>
                <a:gd name="T51" fmla="*/ 981 h 1683"/>
                <a:gd name="T52" fmla="*/ 11302 w 12240"/>
                <a:gd name="T53" fmla="*/ 968 h 1683"/>
                <a:gd name="T54" fmla="*/ 11579 w 12240"/>
                <a:gd name="T55" fmla="*/ 962 h 1683"/>
                <a:gd name="T56" fmla="*/ 12240 w 12240"/>
                <a:gd name="T57" fmla="*/ 962 h 1683"/>
                <a:gd name="T58" fmla="*/ 12240 w 12240"/>
                <a:gd name="T59" fmla="*/ 0 h 1683"/>
                <a:gd name="T60" fmla="*/ 12240 w 12240"/>
                <a:gd name="T61" fmla="*/ 962 h 1683"/>
                <a:gd name="T62" fmla="*/ 11714 w 12240"/>
                <a:gd name="T63" fmla="*/ 962 h 1683"/>
                <a:gd name="T64" fmla="*/ 11847 w 12240"/>
                <a:gd name="T65" fmla="*/ 962 h 1683"/>
                <a:gd name="T66" fmla="*/ 12043 w 12240"/>
                <a:gd name="T67" fmla="*/ 966 h 1683"/>
                <a:gd name="T68" fmla="*/ 12240 w 12240"/>
                <a:gd name="T69" fmla="*/ 973 h 1683"/>
                <a:gd name="T70" fmla="*/ 12240 w 12240"/>
                <a:gd name="T71" fmla="*/ 962 h 1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40" h="1683">
                  <a:moveTo>
                    <a:pt x="12240" y="0"/>
                  </a:moveTo>
                  <a:lnTo>
                    <a:pt x="0" y="0"/>
                  </a:lnTo>
                  <a:lnTo>
                    <a:pt x="0" y="1445"/>
                  </a:lnTo>
                  <a:lnTo>
                    <a:pt x="18" y="1449"/>
                  </a:lnTo>
                  <a:lnTo>
                    <a:pt x="152" y="1478"/>
                  </a:lnTo>
                  <a:lnTo>
                    <a:pt x="288" y="1505"/>
                  </a:lnTo>
                  <a:lnTo>
                    <a:pt x="427" y="1529"/>
                  </a:lnTo>
                  <a:lnTo>
                    <a:pt x="567" y="1552"/>
                  </a:lnTo>
                  <a:lnTo>
                    <a:pt x="709" y="1572"/>
                  </a:lnTo>
                  <a:lnTo>
                    <a:pt x="853" y="1591"/>
                  </a:lnTo>
                  <a:lnTo>
                    <a:pt x="998" y="1608"/>
                  </a:lnTo>
                  <a:lnTo>
                    <a:pt x="1220" y="1630"/>
                  </a:lnTo>
                  <a:lnTo>
                    <a:pt x="1445" y="1647"/>
                  </a:lnTo>
                  <a:lnTo>
                    <a:pt x="1674" y="1661"/>
                  </a:lnTo>
                  <a:lnTo>
                    <a:pt x="1906" y="1672"/>
                  </a:lnTo>
                  <a:lnTo>
                    <a:pt x="2220" y="1680"/>
                  </a:lnTo>
                  <a:lnTo>
                    <a:pt x="2538" y="1683"/>
                  </a:lnTo>
                  <a:lnTo>
                    <a:pt x="2943" y="1678"/>
                  </a:lnTo>
                  <a:lnTo>
                    <a:pt x="3354" y="1667"/>
                  </a:lnTo>
                  <a:lnTo>
                    <a:pt x="3854" y="1643"/>
                  </a:lnTo>
                  <a:lnTo>
                    <a:pt x="4530" y="1598"/>
                  </a:lnTo>
                  <a:lnTo>
                    <a:pt x="5470" y="1517"/>
                  </a:lnTo>
                  <a:lnTo>
                    <a:pt x="9340" y="1102"/>
                  </a:lnTo>
                  <a:lnTo>
                    <a:pt x="10048" y="1039"/>
                  </a:lnTo>
                  <a:lnTo>
                    <a:pt x="10579" y="1001"/>
                  </a:lnTo>
                  <a:lnTo>
                    <a:pt x="10946" y="981"/>
                  </a:lnTo>
                  <a:lnTo>
                    <a:pt x="11302" y="968"/>
                  </a:lnTo>
                  <a:lnTo>
                    <a:pt x="11579" y="962"/>
                  </a:lnTo>
                  <a:lnTo>
                    <a:pt x="12240" y="962"/>
                  </a:lnTo>
                  <a:lnTo>
                    <a:pt x="12240" y="0"/>
                  </a:lnTo>
                  <a:close/>
                  <a:moveTo>
                    <a:pt x="12240" y="962"/>
                  </a:moveTo>
                  <a:lnTo>
                    <a:pt x="11714" y="962"/>
                  </a:lnTo>
                  <a:lnTo>
                    <a:pt x="11847" y="962"/>
                  </a:lnTo>
                  <a:lnTo>
                    <a:pt x="12043" y="966"/>
                  </a:lnTo>
                  <a:lnTo>
                    <a:pt x="12240" y="973"/>
                  </a:lnTo>
                  <a:lnTo>
                    <a:pt x="12240" y="962"/>
                  </a:lnTo>
                  <a:close/>
                </a:path>
              </a:pathLst>
            </a:custGeom>
            <a:solidFill>
              <a:srgbClr val="0C683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 name="AutoShape 8">
              <a:extLst>
                <a:ext uri="{FF2B5EF4-FFF2-40B4-BE49-F238E27FC236}">
                  <a16:creationId xmlns:a16="http://schemas.microsoft.com/office/drawing/2014/main" id="{D500F6EB-0200-4B04-9D4E-BBE06C837661}"/>
                </a:ext>
              </a:extLst>
            </p:cNvPr>
            <p:cNvSpPr>
              <a:spLocks/>
            </p:cNvSpPr>
            <p:nvPr/>
          </p:nvSpPr>
          <p:spPr bwMode="auto">
            <a:xfrm>
              <a:off x="360" y="343"/>
              <a:ext cx="939" cy="939"/>
            </a:xfrm>
            <a:custGeom>
              <a:avLst/>
              <a:gdLst>
                <a:gd name="T0" fmla="+- 0 547 360"/>
                <a:gd name="T1" fmla="*/ T0 w 939"/>
                <a:gd name="T2" fmla="+- 0 1068 343"/>
                <a:gd name="T3" fmla="*/ 1068 h 939"/>
                <a:gd name="T4" fmla="+- 0 360 360"/>
                <a:gd name="T5" fmla="*/ T4 w 939"/>
                <a:gd name="T6" fmla="+- 0 800 343"/>
                <a:gd name="T7" fmla="*/ 800 h 939"/>
                <a:gd name="T8" fmla="+- 0 586 360"/>
                <a:gd name="T9" fmla="*/ T8 w 939"/>
                <a:gd name="T10" fmla="+- 0 1137 343"/>
                <a:gd name="T11" fmla="*/ 1137 h 939"/>
                <a:gd name="T12" fmla="+- 0 828 360"/>
                <a:gd name="T13" fmla="*/ T12 w 939"/>
                <a:gd name="T14" fmla="+- 0 520 343"/>
                <a:gd name="T15" fmla="*/ 520 h 939"/>
                <a:gd name="T16" fmla="+- 0 712 360"/>
                <a:gd name="T17" fmla="*/ T16 w 939"/>
                <a:gd name="T18" fmla="+- 0 400 343"/>
                <a:gd name="T19" fmla="*/ 400 h 939"/>
                <a:gd name="T20" fmla="+- 0 461 360"/>
                <a:gd name="T21" fmla="*/ T20 w 939"/>
                <a:gd name="T22" fmla="+- 0 634 343"/>
                <a:gd name="T23" fmla="*/ 634 h 939"/>
                <a:gd name="T24" fmla="+- 0 483 360"/>
                <a:gd name="T25" fmla="*/ T24 w 939"/>
                <a:gd name="T26" fmla="+- 0 645 343"/>
                <a:gd name="T27" fmla="*/ 645 h 939"/>
                <a:gd name="T28" fmla="+- 0 766 360"/>
                <a:gd name="T29" fmla="*/ T28 w 939"/>
                <a:gd name="T30" fmla="+- 0 434 343"/>
                <a:gd name="T31" fmla="*/ 434 h 939"/>
                <a:gd name="T32" fmla="+- 0 967 360"/>
                <a:gd name="T33" fmla="*/ T32 w 939"/>
                <a:gd name="T34" fmla="+- 0 695 343"/>
                <a:gd name="T35" fmla="*/ 695 h 939"/>
                <a:gd name="T36" fmla="+- 0 900 360"/>
                <a:gd name="T37" fmla="*/ T36 w 939"/>
                <a:gd name="T38" fmla="+- 0 720 343"/>
                <a:gd name="T39" fmla="*/ 720 h 939"/>
                <a:gd name="T40" fmla="+- 0 903 360"/>
                <a:gd name="T41" fmla="*/ T40 w 939"/>
                <a:gd name="T42" fmla="+- 0 618 343"/>
                <a:gd name="T43" fmla="*/ 618 h 939"/>
                <a:gd name="T44" fmla="+- 0 872 360"/>
                <a:gd name="T45" fmla="*/ T44 w 939"/>
                <a:gd name="T46" fmla="+- 0 613 343"/>
                <a:gd name="T47" fmla="*/ 613 h 939"/>
                <a:gd name="T48" fmla="+- 0 865 360"/>
                <a:gd name="T49" fmla="*/ T48 w 939"/>
                <a:gd name="T50" fmla="+- 0 577 343"/>
                <a:gd name="T51" fmla="*/ 577 h 939"/>
                <a:gd name="T52" fmla="+- 0 839 360"/>
                <a:gd name="T53" fmla="*/ T52 w 939"/>
                <a:gd name="T54" fmla="+- 0 559 343"/>
                <a:gd name="T55" fmla="*/ 559 h 939"/>
                <a:gd name="T56" fmla="+- 0 822 360"/>
                <a:gd name="T57" fmla="*/ T56 w 939"/>
                <a:gd name="T58" fmla="+- 0 545 343"/>
                <a:gd name="T59" fmla="*/ 545 h 939"/>
                <a:gd name="T60" fmla="+- 0 795 360"/>
                <a:gd name="T61" fmla="*/ T60 w 939"/>
                <a:gd name="T62" fmla="+- 0 579 343"/>
                <a:gd name="T63" fmla="*/ 579 h 939"/>
                <a:gd name="T64" fmla="+- 0 751 360"/>
                <a:gd name="T65" fmla="*/ T64 w 939"/>
                <a:gd name="T66" fmla="+- 0 611 343"/>
                <a:gd name="T67" fmla="*/ 611 h 939"/>
                <a:gd name="T68" fmla="+- 0 756 360"/>
                <a:gd name="T69" fmla="*/ T68 w 939"/>
                <a:gd name="T70" fmla="+- 0 722 343"/>
                <a:gd name="T71" fmla="*/ 722 h 939"/>
                <a:gd name="T72" fmla="+- 0 706 360"/>
                <a:gd name="T73" fmla="*/ T72 w 939"/>
                <a:gd name="T74" fmla="+- 0 695 343"/>
                <a:gd name="T75" fmla="*/ 695 h 939"/>
                <a:gd name="T76" fmla="+- 0 645 360"/>
                <a:gd name="T77" fmla="*/ T76 w 939"/>
                <a:gd name="T78" fmla="+- 0 707 343"/>
                <a:gd name="T79" fmla="*/ 707 h 939"/>
                <a:gd name="T80" fmla="+- 0 672 360"/>
                <a:gd name="T81" fmla="*/ T80 w 939"/>
                <a:gd name="T82" fmla="+- 0 787 343"/>
                <a:gd name="T83" fmla="*/ 787 h 939"/>
                <a:gd name="T84" fmla="+- 0 666 360"/>
                <a:gd name="T85" fmla="*/ T84 w 939"/>
                <a:gd name="T86" fmla="+- 0 826 343"/>
                <a:gd name="T87" fmla="*/ 826 h 939"/>
                <a:gd name="T88" fmla="+- 0 732 360"/>
                <a:gd name="T89" fmla="*/ T88 w 939"/>
                <a:gd name="T90" fmla="+- 0 874 343"/>
                <a:gd name="T91" fmla="*/ 874 h 939"/>
                <a:gd name="T92" fmla="+- 0 733 360"/>
                <a:gd name="T93" fmla="*/ T92 w 939"/>
                <a:gd name="T94" fmla="+- 0 909 343"/>
                <a:gd name="T95" fmla="*/ 909 h 939"/>
                <a:gd name="T96" fmla="+- 0 804 360"/>
                <a:gd name="T97" fmla="*/ T96 w 939"/>
                <a:gd name="T98" fmla="+- 0 897 343"/>
                <a:gd name="T99" fmla="*/ 897 h 939"/>
                <a:gd name="T100" fmla="+- 0 821 360"/>
                <a:gd name="T101" fmla="*/ T100 w 939"/>
                <a:gd name="T102" fmla="+- 0 895 343"/>
                <a:gd name="T103" fmla="*/ 895 h 939"/>
                <a:gd name="T104" fmla="+- 0 838 360"/>
                <a:gd name="T105" fmla="*/ T104 w 939"/>
                <a:gd name="T106" fmla="+- 0 977 343"/>
                <a:gd name="T107" fmla="*/ 977 h 939"/>
                <a:gd name="T108" fmla="+- 0 837 360"/>
                <a:gd name="T109" fmla="*/ T108 w 939"/>
                <a:gd name="T110" fmla="+- 0 877 343"/>
                <a:gd name="T111" fmla="*/ 877 h 939"/>
                <a:gd name="T112" fmla="+- 0 867 360"/>
                <a:gd name="T113" fmla="*/ T112 w 939"/>
                <a:gd name="T114" fmla="+- 0 895 343"/>
                <a:gd name="T115" fmla="*/ 895 h 939"/>
                <a:gd name="T116" fmla="+- 0 949 360"/>
                <a:gd name="T117" fmla="*/ T116 w 939"/>
                <a:gd name="T118" fmla="+- 0 908 343"/>
                <a:gd name="T119" fmla="*/ 908 h 939"/>
                <a:gd name="T120" fmla="+- 0 923 360"/>
                <a:gd name="T121" fmla="*/ T120 w 939"/>
                <a:gd name="T122" fmla="+- 0 872 343"/>
                <a:gd name="T123" fmla="*/ 872 h 939"/>
                <a:gd name="T124" fmla="+- 0 990 360"/>
                <a:gd name="T125" fmla="*/ T124 w 939"/>
                <a:gd name="T126" fmla="+- 0 824 343"/>
                <a:gd name="T127" fmla="*/ 824 h 939"/>
                <a:gd name="T128" fmla="+- 0 983 360"/>
                <a:gd name="T129" fmla="*/ T128 w 939"/>
                <a:gd name="T130" fmla="+- 0 784 343"/>
                <a:gd name="T131" fmla="*/ 784 h 939"/>
                <a:gd name="T132" fmla="+- 0 1005 360"/>
                <a:gd name="T133" fmla="*/ T132 w 939"/>
                <a:gd name="T134" fmla="+- 0 730 343"/>
                <a:gd name="T135" fmla="*/ 730 h 939"/>
                <a:gd name="T136" fmla="+- 0 1030 360"/>
                <a:gd name="T137" fmla="*/ T136 w 939"/>
                <a:gd name="T138" fmla="+- 0 668 343"/>
                <a:gd name="T139" fmla="*/ 668 h 939"/>
                <a:gd name="T140" fmla="+- 0 1152 360"/>
                <a:gd name="T141" fmla="*/ T140 w 939"/>
                <a:gd name="T142" fmla="+- 0 888 343"/>
                <a:gd name="T143" fmla="*/ 888 h 939"/>
                <a:gd name="T144" fmla="+- 0 906 360"/>
                <a:gd name="T145" fmla="*/ T144 w 939"/>
                <a:gd name="T146" fmla="+- 0 1135 343"/>
                <a:gd name="T147" fmla="*/ 1135 h 939"/>
                <a:gd name="T148" fmla="+- 0 572 360"/>
                <a:gd name="T149" fmla="*/ T148 w 939"/>
                <a:gd name="T150" fmla="+- 0 1019 343"/>
                <a:gd name="T151" fmla="*/ 1019 h 939"/>
                <a:gd name="T152" fmla="+- 0 533 360"/>
                <a:gd name="T153" fmla="*/ T152 w 939"/>
                <a:gd name="T154" fmla="+- 0 667 343"/>
                <a:gd name="T155" fmla="*/ 667 h 939"/>
                <a:gd name="T156" fmla="+- 0 830 360"/>
                <a:gd name="T157" fmla="*/ T156 w 939"/>
                <a:gd name="T158" fmla="+- 0 482 343"/>
                <a:gd name="T159" fmla="*/ 482 h 939"/>
                <a:gd name="T160" fmla="+- 0 1127 360"/>
                <a:gd name="T161" fmla="*/ T160 w 939"/>
                <a:gd name="T162" fmla="+- 0 667 343"/>
                <a:gd name="T163" fmla="*/ 667 h 939"/>
                <a:gd name="T164" fmla="+- 0 1127 360"/>
                <a:gd name="T165" fmla="*/ T164 w 939"/>
                <a:gd name="T166" fmla="+- 0 612 343"/>
                <a:gd name="T167" fmla="*/ 612 h 939"/>
                <a:gd name="T168" fmla="+- 0 902 360"/>
                <a:gd name="T169" fmla="*/ T168 w 939"/>
                <a:gd name="T170" fmla="+- 0 462 343"/>
                <a:gd name="T171" fmla="*/ 462 h 939"/>
                <a:gd name="T172" fmla="+- 0 576 360"/>
                <a:gd name="T173" fmla="*/ T172 w 939"/>
                <a:gd name="T174" fmla="+- 0 559 343"/>
                <a:gd name="T175" fmla="*/ 559 h 939"/>
                <a:gd name="T176" fmla="+- 0 479 360"/>
                <a:gd name="T177" fmla="*/ T176 w 939"/>
                <a:gd name="T178" fmla="+- 0 885 343"/>
                <a:gd name="T179" fmla="*/ 885 h 939"/>
                <a:gd name="T180" fmla="+- 0 690 360"/>
                <a:gd name="T181" fmla="*/ T180 w 939"/>
                <a:gd name="T182" fmla="+- 0 1143 343"/>
                <a:gd name="T183" fmla="*/ 1143 h 939"/>
                <a:gd name="T184" fmla="+- 0 969 360"/>
                <a:gd name="T185" fmla="*/ T184 w 939"/>
                <a:gd name="T186" fmla="+- 0 1143 343"/>
                <a:gd name="T187" fmla="*/ 1143 h 939"/>
                <a:gd name="T188" fmla="+- 0 1181 360"/>
                <a:gd name="T189" fmla="*/ T188 w 939"/>
                <a:gd name="T190" fmla="+- 0 885 343"/>
                <a:gd name="T191" fmla="*/ 885 h 939"/>
                <a:gd name="T192" fmla="+- 0 1176 360"/>
                <a:gd name="T193" fmla="*/ T192 w 939"/>
                <a:gd name="T194" fmla="+- 0 981 343"/>
                <a:gd name="T195" fmla="*/ 981 h 939"/>
                <a:gd name="T196" fmla="+- 0 893 360"/>
                <a:gd name="T197" fmla="*/ T196 w 939"/>
                <a:gd name="T198" fmla="+- 0 1192 343"/>
                <a:gd name="T199" fmla="*/ 1192 h 939"/>
                <a:gd name="T200" fmla="+- 0 1064 360"/>
                <a:gd name="T201" fmla="*/ T200 w 939"/>
                <a:gd name="T202" fmla="+- 0 1157 343"/>
                <a:gd name="T203" fmla="*/ 1157 h 939"/>
                <a:gd name="T204" fmla="+- 0 1245 360"/>
                <a:gd name="T205" fmla="*/ T204 w 939"/>
                <a:gd name="T206" fmla="+- 0 845 343"/>
                <a:gd name="T207" fmla="*/ 845 h 939"/>
                <a:gd name="T208" fmla="+- 0 1133 360"/>
                <a:gd name="T209" fmla="*/ T208 w 939"/>
                <a:gd name="T210" fmla="+- 0 539 343"/>
                <a:gd name="T211" fmla="*/ 539 h 939"/>
                <a:gd name="T212" fmla="+- 0 859 360"/>
                <a:gd name="T213" fmla="*/ T212 w 939"/>
                <a:gd name="T214" fmla="+- 0 428 343"/>
                <a:gd name="T215" fmla="*/ 428 h 939"/>
                <a:gd name="T216" fmla="+- 0 1157 360"/>
                <a:gd name="T217" fmla="*/ T216 w 939"/>
                <a:gd name="T218" fmla="+- 0 616 343"/>
                <a:gd name="T219" fmla="*/ 616 h 9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Lst>
              <a:rect l="0" t="0" r="r" b="b"/>
              <a:pathLst>
                <a:path w="939" h="939">
                  <a:moveTo>
                    <a:pt x="440" y="855"/>
                  </a:moveTo>
                  <a:lnTo>
                    <a:pt x="369" y="840"/>
                  </a:lnTo>
                  <a:lnTo>
                    <a:pt x="302" y="813"/>
                  </a:lnTo>
                  <a:lnTo>
                    <a:pt x="241" y="775"/>
                  </a:lnTo>
                  <a:lnTo>
                    <a:pt x="187" y="725"/>
                  </a:lnTo>
                  <a:lnTo>
                    <a:pt x="143" y="666"/>
                  </a:lnTo>
                  <a:lnTo>
                    <a:pt x="111" y="601"/>
                  </a:lnTo>
                  <a:lnTo>
                    <a:pt x="91" y="531"/>
                  </a:lnTo>
                  <a:lnTo>
                    <a:pt x="84" y="457"/>
                  </a:lnTo>
                  <a:lnTo>
                    <a:pt x="0" y="457"/>
                  </a:lnTo>
                  <a:lnTo>
                    <a:pt x="57" y="585"/>
                  </a:lnTo>
                  <a:lnTo>
                    <a:pt x="94" y="657"/>
                  </a:lnTo>
                  <a:lnTo>
                    <a:pt x="125" y="701"/>
                  </a:lnTo>
                  <a:lnTo>
                    <a:pt x="167" y="743"/>
                  </a:lnTo>
                  <a:lnTo>
                    <a:pt x="226" y="794"/>
                  </a:lnTo>
                  <a:lnTo>
                    <a:pt x="291" y="836"/>
                  </a:lnTo>
                  <a:lnTo>
                    <a:pt x="362" y="866"/>
                  </a:lnTo>
                  <a:lnTo>
                    <a:pt x="437" y="882"/>
                  </a:lnTo>
                  <a:lnTo>
                    <a:pt x="440" y="855"/>
                  </a:lnTo>
                  <a:moveTo>
                    <a:pt x="468" y="177"/>
                  </a:moveTo>
                  <a:lnTo>
                    <a:pt x="468" y="178"/>
                  </a:lnTo>
                  <a:lnTo>
                    <a:pt x="468" y="177"/>
                  </a:lnTo>
                  <a:moveTo>
                    <a:pt x="480" y="0"/>
                  </a:moveTo>
                  <a:lnTo>
                    <a:pt x="352" y="57"/>
                  </a:lnTo>
                  <a:lnTo>
                    <a:pt x="280" y="94"/>
                  </a:lnTo>
                  <a:lnTo>
                    <a:pt x="236" y="125"/>
                  </a:lnTo>
                  <a:lnTo>
                    <a:pt x="193" y="167"/>
                  </a:lnTo>
                  <a:lnTo>
                    <a:pt x="142" y="226"/>
                  </a:lnTo>
                  <a:lnTo>
                    <a:pt x="101" y="291"/>
                  </a:lnTo>
                  <a:lnTo>
                    <a:pt x="71" y="362"/>
                  </a:lnTo>
                  <a:lnTo>
                    <a:pt x="55" y="437"/>
                  </a:lnTo>
                  <a:lnTo>
                    <a:pt x="82" y="440"/>
                  </a:lnTo>
                  <a:lnTo>
                    <a:pt x="97" y="369"/>
                  </a:lnTo>
                  <a:lnTo>
                    <a:pt x="123" y="302"/>
                  </a:lnTo>
                  <a:lnTo>
                    <a:pt x="162" y="241"/>
                  </a:lnTo>
                  <a:lnTo>
                    <a:pt x="212" y="187"/>
                  </a:lnTo>
                  <a:lnTo>
                    <a:pt x="271" y="143"/>
                  </a:lnTo>
                  <a:lnTo>
                    <a:pt x="336" y="111"/>
                  </a:lnTo>
                  <a:lnTo>
                    <a:pt x="406" y="91"/>
                  </a:lnTo>
                  <a:lnTo>
                    <a:pt x="479" y="84"/>
                  </a:lnTo>
                  <a:lnTo>
                    <a:pt x="480" y="0"/>
                  </a:lnTo>
                  <a:moveTo>
                    <a:pt x="670" y="325"/>
                  </a:moveTo>
                  <a:lnTo>
                    <a:pt x="633" y="342"/>
                  </a:lnTo>
                  <a:lnTo>
                    <a:pt x="607" y="352"/>
                  </a:lnTo>
                  <a:lnTo>
                    <a:pt x="590" y="350"/>
                  </a:lnTo>
                  <a:lnTo>
                    <a:pt x="581" y="330"/>
                  </a:lnTo>
                  <a:lnTo>
                    <a:pt x="573" y="336"/>
                  </a:lnTo>
                  <a:lnTo>
                    <a:pt x="557" y="356"/>
                  </a:lnTo>
                  <a:lnTo>
                    <a:pt x="540" y="377"/>
                  </a:lnTo>
                  <a:lnTo>
                    <a:pt x="527" y="385"/>
                  </a:lnTo>
                  <a:lnTo>
                    <a:pt x="523" y="363"/>
                  </a:lnTo>
                  <a:lnTo>
                    <a:pt x="532" y="322"/>
                  </a:lnTo>
                  <a:lnTo>
                    <a:pt x="542" y="282"/>
                  </a:lnTo>
                  <a:lnTo>
                    <a:pt x="543" y="275"/>
                  </a:lnTo>
                  <a:lnTo>
                    <a:pt x="544" y="271"/>
                  </a:lnTo>
                  <a:lnTo>
                    <a:pt x="545" y="265"/>
                  </a:lnTo>
                  <a:lnTo>
                    <a:pt x="532" y="269"/>
                  </a:lnTo>
                  <a:lnTo>
                    <a:pt x="521" y="271"/>
                  </a:lnTo>
                  <a:lnTo>
                    <a:pt x="512" y="270"/>
                  </a:lnTo>
                  <a:lnTo>
                    <a:pt x="507" y="268"/>
                  </a:lnTo>
                  <a:lnTo>
                    <a:pt x="500" y="257"/>
                  </a:lnTo>
                  <a:lnTo>
                    <a:pt x="504" y="240"/>
                  </a:lnTo>
                  <a:lnTo>
                    <a:pt x="504" y="238"/>
                  </a:lnTo>
                  <a:lnTo>
                    <a:pt x="505" y="234"/>
                  </a:lnTo>
                  <a:lnTo>
                    <a:pt x="500" y="234"/>
                  </a:lnTo>
                  <a:lnTo>
                    <a:pt x="494" y="238"/>
                  </a:lnTo>
                  <a:lnTo>
                    <a:pt x="490" y="235"/>
                  </a:lnTo>
                  <a:lnTo>
                    <a:pt x="484" y="229"/>
                  </a:lnTo>
                  <a:lnTo>
                    <a:pt x="479" y="216"/>
                  </a:lnTo>
                  <a:lnTo>
                    <a:pt x="474" y="200"/>
                  </a:lnTo>
                  <a:lnTo>
                    <a:pt x="468" y="179"/>
                  </a:lnTo>
                  <a:lnTo>
                    <a:pt x="467" y="175"/>
                  </a:lnTo>
                  <a:lnTo>
                    <a:pt x="467" y="181"/>
                  </a:lnTo>
                  <a:lnTo>
                    <a:pt x="462" y="202"/>
                  </a:lnTo>
                  <a:lnTo>
                    <a:pt x="457" y="219"/>
                  </a:lnTo>
                  <a:lnTo>
                    <a:pt x="451" y="231"/>
                  </a:lnTo>
                  <a:lnTo>
                    <a:pt x="446" y="238"/>
                  </a:lnTo>
                  <a:lnTo>
                    <a:pt x="442" y="240"/>
                  </a:lnTo>
                  <a:lnTo>
                    <a:pt x="435" y="236"/>
                  </a:lnTo>
                  <a:lnTo>
                    <a:pt x="430" y="236"/>
                  </a:lnTo>
                  <a:lnTo>
                    <a:pt x="436" y="259"/>
                  </a:lnTo>
                  <a:lnTo>
                    <a:pt x="426" y="275"/>
                  </a:lnTo>
                  <a:lnTo>
                    <a:pt x="408" y="274"/>
                  </a:lnTo>
                  <a:lnTo>
                    <a:pt x="391" y="268"/>
                  </a:lnTo>
                  <a:lnTo>
                    <a:pt x="394" y="284"/>
                  </a:lnTo>
                  <a:lnTo>
                    <a:pt x="404" y="324"/>
                  </a:lnTo>
                  <a:lnTo>
                    <a:pt x="412" y="365"/>
                  </a:lnTo>
                  <a:lnTo>
                    <a:pt x="408" y="387"/>
                  </a:lnTo>
                  <a:lnTo>
                    <a:pt x="396" y="379"/>
                  </a:lnTo>
                  <a:lnTo>
                    <a:pt x="378" y="358"/>
                  </a:lnTo>
                  <a:lnTo>
                    <a:pt x="375" y="354"/>
                  </a:lnTo>
                  <a:lnTo>
                    <a:pt x="362" y="338"/>
                  </a:lnTo>
                  <a:lnTo>
                    <a:pt x="355" y="333"/>
                  </a:lnTo>
                  <a:lnTo>
                    <a:pt x="346" y="352"/>
                  </a:lnTo>
                  <a:lnTo>
                    <a:pt x="329" y="354"/>
                  </a:lnTo>
                  <a:lnTo>
                    <a:pt x="303" y="344"/>
                  </a:lnTo>
                  <a:lnTo>
                    <a:pt x="266" y="327"/>
                  </a:lnTo>
                  <a:lnTo>
                    <a:pt x="271" y="337"/>
                  </a:lnTo>
                  <a:lnTo>
                    <a:pt x="285" y="364"/>
                  </a:lnTo>
                  <a:lnTo>
                    <a:pt x="292" y="395"/>
                  </a:lnTo>
                  <a:lnTo>
                    <a:pt x="279" y="419"/>
                  </a:lnTo>
                  <a:lnTo>
                    <a:pt x="282" y="424"/>
                  </a:lnTo>
                  <a:lnTo>
                    <a:pt x="294" y="432"/>
                  </a:lnTo>
                  <a:lnTo>
                    <a:pt x="312" y="444"/>
                  </a:lnTo>
                  <a:lnTo>
                    <a:pt x="330" y="460"/>
                  </a:lnTo>
                  <a:lnTo>
                    <a:pt x="329" y="466"/>
                  </a:lnTo>
                  <a:lnTo>
                    <a:pt x="321" y="474"/>
                  </a:lnTo>
                  <a:lnTo>
                    <a:pt x="311" y="480"/>
                  </a:lnTo>
                  <a:lnTo>
                    <a:pt x="306" y="483"/>
                  </a:lnTo>
                  <a:lnTo>
                    <a:pt x="324" y="492"/>
                  </a:lnTo>
                  <a:lnTo>
                    <a:pt x="347" y="502"/>
                  </a:lnTo>
                  <a:lnTo>
                    <a:pt x="367" y="510"/>
                  </a:lnTo>
                  <a:lnTo>
                    <a:pt x="375" y="517"/>
                  </a:lnTo>
                  <a:lnTo>
                    <a:pt x="372" y="531"/>
                  </a:lnTo>
                  <a:lnTo>
                    <a:pt x="366" y="546"/>
                  </a:lnTo>
                  <a:lnTo>
                    <a:pt x="357" y="559"/>
                  </a:lnTo>
                  <a:lnTo>
                    <a:pt x="347" y="567"/>
                  </a:lnTo>
                  <a:lnTo>
                    <a:pt x="353" y="567"/>
                  </a:lnTo>
                  <a:lnTo>
                    <a:pt x="373" y="566"/>
                  </a:lnTo>
                  <a:lnTo>
                    <a:pt x="399" y="562"/>
                  </a:lnTo>
                  <a:lnTo>
                    <a:pt x="425" y="555"/>
                  </a:lnTo>
                  <a:lnTo>
                    <a:pt x="429" y="554"/>
                  </a:lnTo>
                  <a:lnTo>
                    <a:pt x="429" y="563"/>
                  </a:lnTo>
                  <a:lnTo>
                    <a:pt x="444" y="554"/>
                  </a:lnTo>
                  <a:lnTo>
                    <a:pt x="453" y="546"/>
                  </a:lnTo>
                  <a:lnTo>
                    <a:pt x="459" y="534"/>
                  </a:lnTo>
                  <a:lnTo>
                    <a:pt x="460" y="534"/>
                  </a:lnTo>
                  <a:lnTo>
                    <a:pt x="461" y="552"/>
                  </a:lnTo>
                  <a:lnTo>
                    <a:pt x="461" y="566"/>
                  </a:lnTo>
                  <a:lnTo>
                    <a:pt x="461" y="597"/>
                  </a:lnTo>
                  <a:lnTo>
                    <a:pt x="459" y="635"/>
                  </a:lnTo>
                  <a:lnTo>
                    <a:pt x="455" y="656"/>
                  </a:lnTo>
                  <a:lnTo>
                    <a:pt x="478" y="634"/>
                  </a:lnTo>
                  <a:lnTo>
                    <a:pt x="477" y="629"/>
                  </a:lnTo>
                  <a:lnTo>
                    <a:pt x="474" y="607"/>
                  </a:lnTo>
                  <a:lnTo>
                    <a:pt x="474" y="577"/>
                  </a:lnTo>
                  <a:lnTo>
                    <a:pt x="475" y="550"/>
                  </a:lnTo>
                  <a:lnTo>
                    <a:pt x="477" y="534"/>
                  </a:lnTo>
                  <a:lnTo>
                    <a:pt x="477" y="533"/>
                  </a:lnTo>
                  <a:lnTo>
                    <a:pt x="483" y="544"/>
                  </a:lnTo>
                  <a:lnTo>
                    <a:pt x="493" y="552"/>
                  </a:lnTo>
                  <a:lnTo>
                    <a:pt x="506" y="561"/>
                  </a:lnTo>
                  <a:lnTo>
                    <a:pt x="507" y="552"/>
                  </a:lnTo>
                  <a:lnTo>
                    <a:pt x="511" y="553"/>
                  </a:lnTo>
                  <a:lnTo>
                    <a:pt x="537" y="560"/>
                  </a:lnTo>
                  <a:lnTo>
                    <a:pt x="563" y="564"/>
                  </a:lnTo>
                  <a:lnTo>
                    <a:pt x="583" y="565"/>
                  </a:lnTo>
                  <a:lnTo>
                    <a:pt x="589" y="565"/>
                  </a:lnTo>
                  <a:lnTo>
                    <a:pt x="578" y="557"/>
                  </a:lnTo>
                  <a:lnTo>
                    <a:pt x="575" y="552"/>
                  </a:lnTo>
                  <a:lnTo>
                    <a:pt x="570" y="544"/>
                  </a:lnTo>
                  <a:lnTo>
                    <a:pt x="565" y="533"/>
                  </a:lnTo>
                  <a:lnTo>
                    <a:pt x="563" y="529"/>
                  </a:lnTo>
                  <a:lnTo>
                    <a:pt x="561" y="515"/>
                  </a:lnTo>
                  <a:lnTo>
                    <a:pt x="569" y="508"/>
                  </a:lnTo>
                  <a:lnTo>
                    <a:pt x="589" y="499"/>
                  </a:lnTo>
                  <a:lnTo>
                    <a:pt x="612" y="490"/>
                  </a:lnTo>
                  <a:lnTo>
                    <a:pt x="630" y="481"/>
                  </a:lnTo>
                  <a:lnTo>
                    <a:pt x="625" y="478"/>
                  </a:lnTo>
                  <a:lnTo>
                    <a:pt x="615" y="472"/>
                  </a:lnTo>
                  <a:lnTo>
                    <a:pt x="607" y="464"/>
                  </a:lnTo>
                  <a:lnTo>
                    <a:pt x="606" y="458"/>
                  </a:lnTo>
                  <a:lnTo>
                    <a:pt x="623" y="441"/>
                  </a:lnTo>
                  <a:lnTo>
                    <a:pt x="641" y="430"/>
                  </a:lnTo>
                  <a:lnTo>
                    <a:pt x="654" y="422"/>
                  </a:lnTo>
                  <a:lnTo>
                    <a:pt x="656" y="417"/>
                  </a:lnTo>
                  <a:lnTo>
                    <a:pt x="643" y="392"/>
                  </a:lnTo>
                  <a:lnTo>
                    <a:pt x="645" y="387"/>
                  </a:lnTo>
                  <a:lnTo>
                    <a:pt x="645" y="385"/>
                  </a:lnTo>
                  <a:lnTo>
                    <a:pt x="651" y="361"/>
                  </a:lnTo>
                  <a:lnTo>
                    <a:pt x="656" y="352"/>
                  </a:lnTo>
                  <a:lnTo>
                    <a:pt x="664" y="335"/>
                  </a:lnTo>
                  <a:lnTo>
                    <a:pt x="670" y="325"/>
                  </a:lnTo>
                  <a:moveTo>
                    <a:pt x="828" y="470"/>
                  </a:moveTo>
                  <a:lnTo>
                    <a:pt x="821" y="398"/>
                  </a:lnTo>
                  <a:lnTo>
                    <a:pt x="801" y="332"/>
                  </a:lnTo>
                  <a:lnTo>
                    <a:pt x="801" y="470"/>
                  </a:lnTo>
                  <a:lnTo>
                    <a:pt x="792" y="545"/>
                  </a:lnTo>
                  <a:lnTo>
                    <a:pt x="767" y="615"/>
                  </a:lnTo>
                  <a:lnTo>
                    <a:pt x="728" y="676"/>
                  </a:lnTo>
                  <a:lnTo>
                    <a:pt x="677" y="728"/>
                  </a:lnTo>
                  <a:lnTo>
                    <a:pt x="615" y="767"/>
                  </a:lnTo>
                  <a:lnTo>
                    <a:pt x="546" y="792"/>
                  </a:lnTo>
                  <a:lnTo>
                    <a:pt x="470" y="800"/>
                  </a:lnTo>
                  <a:lnTo>
                    <a:pt x="394" y="792"/>
                  </a:lnTo>
                  <a:lnTo>
                    <a:pt x="324" y="767"/>
                  </a:lnTo>
                  <a:lnTo>
                    <a:pt x="263" y="728"/>
                  </a:lnTo>
                  <a:lnTo>
                    <a:pt x="212" y="676"/>
                  </a:lnTo>
                  <a:lnTo>
                    <a:pt x="173" y="615"/>
                  </a:lnTo>
                  <a:lnTo>
                    <a:pt x="148" y="545"/>
                  </a:lnTo>
                  <a:lnTo>
                    <a:pt x="139" y="470"/>
                  </a:lnTo>
                  <a:lnTo>
                    <a:pt x="148" y="394"/>
                  </a:lnTo>
                  <a:lnTo>
                    <a:pt x="173" y="324"/>
                  </a:lnTo>
                  <a:lnTo>
                    <a:pt x="212" y="263"/>
                  </a:lnTo>
                  <a:lnTo>
                    <a:pt x="263" y="212"/>
                  </a:lnTo>
                  <a:lnTo>
                    <a:pt x="324" y="173"/>
                  </a:lnTo>
                  <a:lnTo>
                    <a:pt x="394" y="148"/>
                  </a:lnTo>
                  <a:lnTo>
                    <a:pt x="470" y="139"/>
                  </a:lnTo>
                  <a:lnTo>
                    <a:pt x="546" y="148"/>
                  </a:lnTo>
                  <a:lnTo>
                    <a:pt x="615" y="173"/>
                  </a:lnTo>
                  <a:lnTo>
                    <a:pt x="677" y="212"/>
                  </a:lnTo>
                  <a:lnTo>
                    <a:pt x="728" y="263"/>
                  </a:lnTo>
                  <a:lnTo>
                    <a:pt x="767" y="324"/>
                  </a:lnTo>
                  <a:lnTo>
                    <a:pt x="792" y="394"/>
                  </a:lnTo>
                  <a:lnTo>
                    <a:pt x="801" y="470"/>
                  </a:lnTo>
                  <a:lnTo>
                    <a:pt x="801" y="332"/>
                  </a:lnTo>
                  <a:lnTo>
                    <a:pt x="800" y="330"/>
                  </a:lnTo>
                  <a:lnTo>
                    <a:pt x="767" y="269"/>
                  </a:lnTo>
                  <a:lnTo>
                    <a:pt x="723" y="216"/>
                  </a:lnTo>
                  <a:lnTo>
                    <a:pt x="670" y="173"/>
                  </a:lnTo>
                  <a:lnTo>
                    <a:pt x="609" y="140"/>
                  </a:lnTo>
                  <a:lnTo>
                    <a:pt x="607" y="139"/>
                  </a:lnTo>
                  <a:lnTo>
                    <a:pt x="542" y="119"/>
                  </a:lnTo>
                  <a:lnTo>
                    <a:pt x="470" y="111"/>
                  </a:lnTo>
                  <a:lnTo>
                    <a:pt x="398" y="119"/>
                  </a:lnTo>
                  <a:lnTo>
                    <a:pt x="330" y="140"/>
                  </a:lnTo>
                  <a:lnTo>
                    <a:pt x="270" y="173"/>
                  </a:lnTo>
                  <a:lnTo>
                    <a:pt x="216" y="216"/>
                  </a:lnTo>
                  <a:lnTo>
                    <a:pt x="173" y="269"/>
                  </a:lnTo>
                  <a:lnTo>
                    <a:pt x="140" y="330"/>
                  </a:lnTo>
                  <a:lnTo>
                    <a:pt x="119" y="398"/>
                  </a:lnTo>
                  <a:lnTo>
                    <a:pt x="111" y="470"/>
                  </a:lnTo>
                  <a:lnTo>
                    <a:pt x="119" y="542"/>
                  </a:lnTo>
                  <a:lnTo>
                    <a:pt x="140" y="609"/>
                  </a:lnTo>
                  <a:lnTo>
                    <a:pt x="173" y="670"/>
                  </a:lnTo>
                  <a:lnTo>
                    <a:pt x="216" y="723"/>
                  </a:lnTo>
                  <a:lnTo>
                    <a:pt x="270" y="767"/>
                  </a:lnTo>
                  <a:lnTo>
                    <a:pt x="330" y="800"/>
                  </a:lnTo>
                  <a:lnTo>
                    <a:pt x="398" y="821"/>
                  </a:lnTo>
                  <a:lnTo>
                    <a:pt x="470" y="828"/>
                  </a:lnTo>
                  <a:lnTo>
                    <a:pt x="542" y="821"/>
                  </a:lnTo>
                  <a:lnTo>
                    <a:pt x="607" y="800"/>
                  </a:lnTo>
                  <a:lnTo>
                    <a:pt x="609" y="800"/>
                  </a:lnTo>
                  <a:lnTo>
                    <a:pt x="670" y="767"/>
                  </a:lnTo>
                  <a:lnTo>
                    <a:pt x="723" y="723"/>
                  </a:lnTo>
                  <a:lnTo>
                    <a:pt x="767" y="670"/>
                  </a:lnTo>
                  <a:lnTo>
                    <a:pt x="800" y="609"/>
                  </a:lnTo>
                  <a:lnTo>
                    <a:pt x="821" y="542"/>
                  </a:lnTo>
                  <a:lnTo>
                    <a:pt x="828" y="470"/>
                  </a:lnTo>
                  <a:moveTo>
                    <a:pt x="885" y="502"/>
                  </a:moveTo>
                  <a:lnTo>
                    <a:pt x="857" y="499"/>
                  </a:lnTo>
                  <a:lnTo>
                    <a:pt x="843" y="571"/>
                  </a:lnTo>
                  <a:lnTo>
                    <a:pt x="816" y="638"/>
                  </a:lnTo>
                  <a:lnTo>
                    <a:pt x="777" y="699"/>
                  </a:lnTo>
                  <a:lnTo>
                    <a:pt x="728" y="752"/>
                  </a:lnTo>
                  <a:lnTo>
                    <a:pt x="669" y="796"/>
                  </a:lnTo>
                  <a:lnTo>
                    <a:pt x="604" y="829"/>
                  </a:lnTo>
                  <a:lnTo>
                    <a:pt x="533" y="849"/>
                  </a:lnTo>
                  <a:lnTo>
                    <a:pt x="460" y="855"/>
                  </a:lnTo>
                  <a:lnTo>
                    <a:pt x="460" y="939"/>
                  </a:lnTo>
                  <a:lnTo>
                    <a:pt x="588" y="882"/>
                  </a:lnTo>
                  <a:lnTo>
                    <a:pt x="660" y="846"/>
                  </a:lnTo>
                  <a:lnTo>
                    <a:pt x="704" y="814"/>
                  </a:lnTo>
                  <a:lnTo>
                    <a:pt x="746" y="773"/>
                  </a:lnTo>
                  <a:lnTo>
                    <a:pt x="797" y="713"/>
                  </a:lnTo>
                  <a:lnTo>
                    <a:pt x="839" y="648"/>
                  </a:lnTo>
                  <a:lnTo>
                    <a:pt x="869" y="578"/>
                  </a:lnTo>
                  <a:lnTo>
                    <a:pt x="885" y="502"/>
                  </a:lnTo>
                  <a:moveTo>
                    <a:pt x="939" y="482"/>
                  </a:moveTo>
                  <a:lnTo>
                    <a:pt x="882" y="355"/>
                  </a:lnTo>
                  <a:lnTo>
                    <a:pt x="846" y="282"/>
                  </a:lnTo>
                  <a:lnTo>
                    <a:pt x="814" y="238"/>
                  </a:lnTo>
                  <a:lnTo>
                    <a:pt x="773" y="196"/>
                  </a:lnTo>
                  <a:lnTo>
                    <a:pt x="713" y="145"/>
                  </a:lnTo>
                  <a:lnTo>
                    <a:pt x="648" y="103"/>
                  </a:lnTo>
                  <a:lnTo>
                    <a:pt x="578" y="74"/>
                  </a:lnTo>
                  <a:lnTo>
                    <a:pt x="502" y="57"/>
                  </a:lnTo>
                  <a:lnTo>
                    <a:pt x="499" y="85"/>
                  </a:lnTo>
                  <a:lnTo>
                    <a:pt x="571" y="99"/>
                  </a:lnTo>
                  <a:lnTo>
                    <a:pt x="638" y="126"/>
                  </a:lnTo>
                  <a:lnTo>
                    <a:pt x="699" y="165"/>
                  </a:lnTo>
                  <a:lnTo>
                    <a:pt x="752" y="214"/>
                  </a:lnTo>
                  <a:lnTo>
                    <a:pt x="797" y="273"/>
                  </a:lnTo>
                  <a:lnTo>
                    <a:pt x="829" y="339"/>
                  </a:lnTo>
                  <a:lnTo>
                    <a:pt x="849" y="409"/>
                  </a:lnTo>
                  <a:lnTo>
                    <a:pt x="855" y="482"/>
                  </a:lnTo>
                  <a:lnTo>
                    <a:pt x="939" y="48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 name="Freeform 7">
              <a:extLst>
                <a:ext uri="{FF2B5EF4-FFF2-40B4-BE49-F238E27FC236}">
                  <a16:creationId xmlns:a16="http://schemas.microsoft.com/office/drawing/2014/main" id="{3BCAAB90-9E23-45F3-AC1B-E96254BA2B30}"/>
                </a:ext>
              </a:extLst>
            </p:cNvPr>
            <p:cNvSpPr>
              <a:spLocks/>
            </p:cNvSpPr>
            <p:nvPr/>
          </p:nvSpPr>
          <p:spPr bwMode="auto">
            <a:xfrm>
              <a:off x="779" y="1040"/>
              <a:ext cx="84" cy="80"/>
            </a:xfrm>
            <a:custGeom>
              <a:avLst/>
              <a:gdLst>
                <a:gd name="T0" fmla="+- 0 862 779"/>
                <a:gd name="T1" fmla="*/ T0 w 84"/>
                <a:gd name="T2" fmla="+- 0 1071 1041"/>
                <a:gd name="T3" fmla="*/ 1071 h 80"/>
                <a:gd name="T4" fmla="+- 0 836 779"/>
                <a:gd name="T5" fmla="*/ T4 w 84"/>
                <a:gd name="T6" fmla="+- 0 1089 1041"/>
                <a:gd name="T7" fmla="*/ 1089 h 80"/>
                <a:gd name="T8" fmla="+- 0 846 779"/>
                <a:gd name="T9" fmla="*/ T8 w 84"/>
                <a:gd name="T10" fmla="+- 0 1120 1041"/>
                <a:gd name="T11" fmla="*/ 1120 h 80"/>
                <a:gd name="T12" fmla="+- 0 821 779"/>
                <a:gd name="T13" fmla="*/ T12 w 84"/>
                <a:gd name="T14" fmla="+- 0 1101 1041"/>
                <a:gd name="T15" fmla="*/ 1101 h 80"/>
                <a:gd name="T16" fmla="+- 0 795 779"/>
                <a:gd name="T17" fmla="*/ T16 w 84"/>
                <a:gd name="T18" fmla="+- 0 1120 1041"/>
                <a:gd name="T19" fmla="*/ 1120 h 80"/>
                <a:gd name="T20" fmla="+- 0 805 779"/>
                <a:gd name="T21" fmla="*/ T20 w 84"/>
                <a:gd name="T22" fmla="+- 0 1089 1041"/>
                <a:gd name="T23" fmla="*/ 1089 h 80"/>
                <a:gd name="T24" fmla="+- 0 779 779"/>
                <a:gd name="T25" fmla="*/ T24 w 84"/>
                <a:gd name="T26" fmla="+- 0 1071 1041"/>
                <a:gd name="T27" fmla="*/ 1071 h 80"/>
                <a:gd name="T28" fmla="+- 0 811 779"/>
                <a:gd name="T29" fmla="*/ T28 w 84"/>
                <a:gd name="T30" fmla="+- 0 1071 1041"/>
                <a:gd name="T31" fmla="*/ 1071 h 80"/>
                <a:gd name="T32" fmla="+- 0 821 779"/>
                <a:gd name="T33" fmla="*/ T32 w 84"/>
                <a:gd name="T34" fmla="+- 0 1041 1041"/>
                <a:gd name="T35" fmla="*/ 1041 h 80"/>
                <a:gd name="T36" fmla="+- 0 830 779"/>
                <a:gd name="T37" fmla="*/ T36 w 84"/>
                <a:gd name="T38" fmla="+- 0 1071 1041"/>
                <a:gd name="T39" fmla="*/ 1071 h 80"/>
                <a:gd name="T40" fmla="+- 0 862 779"/>
                <a:gd name="T41" fmla="*/ T40 w 84"/>
                <a:gd name="T42" fmla="+- 0 1071 1041"/>
                <a:gd name="T43" fmla="*/ 1071 h 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4" h="80">
                  <a:moveTo>
                    <a:pt x="83" y="30"/>
                  </a:moveTo>
                  <a:lnTo>
                    <a:pt x="57" y="48"/>
                  </a:lnTo>
                  <a:lnTo>
                    <a:pt x="67" y="79"/>
                  </a:lnTo>
                  <a:lnTo>
                    <a:pt x="42" y="60"/>
                  </a:lnTo>
                  <a:lnTo>
                    <a:pt x="16" y="79"/>
                  </a:lnTo>
                  <a:lnTo>
                    <a:pt x="26" y="48"/>
                  </a:lnTo>
                  <a:lnTo>
                    <a:pt x="0" y="30"/>
                  </a:lnTo>
                  <a:lnTo>
                    <a:pt x="32" y="30"/>
                  </a:lnTo>
                  <a:lnTo>
                    <a:pt x="42" y="0"/>
                  </a:lnTo>
                  <a:lnTo>
                    <a:pt x="51" y="30"/>
                  </a:lnTo>
                  <a:lnTo>
                    <a:pt x="83" y="30"/>
                  </a:lnTo>
                  <a:close/>
                </a:path>
              </a:pathLst>
            </a:custGeom>
            <a:noFill/>
            <a:ln w="508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9" name="Picture 8">
              <a:extLst>
                <a:ext uri="{FF2B5EF4-FFF2-40B4-BE49-F238E27FC236}">
                  <a16:creationId xmlns:a16="http://schemas.microsoft.com/office/drawing/2014/main" id="{37CDFC88-7A26-467D-B1ED-83225D9DD2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 y="922"/>
              <a:ext cx="184"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5">
              <a:extLst>
                <a:ext uri="{FF2B5EF4-FFF2-40B4-BE49-F238E27FC236}">
                  <a16:creationId xmlns:a16="http://schemas.microsoft.com/office/drawing/2014/main" id="{A82B8C0D-5039-4AB2-928C-A31784F2F7B0}"/>
                </a:ext>
              </a:extLst>
            </p:cNvPr>
            <p:cNvSpPr>
              <a:spLocks/>
            </p:cNvSpPr>
            <p:nvPr/>
          </p:nvSpPr>
          <p:spPr bwMode="auto">
            <a:xfrm>
              <a:off x="562" y="920"/>
              <a:ext cx="184" cy="171"/>
            </a:xfrm>
            <a:custGeom>
              <a:avLst/>
              <a:gdLst>
                <a:gd name="T0" fmla="+- 0 659 563"/>
                <a:gd name="T1" fmla="*/ T0 w 184"/>
                <a:gd name="T2" fmla="+- 0 955 920"/>
                <a:gd name="T3" fmla="*/ 955 h 171"/>
                <a:gd name="T4" fmla="+- 0 622 563"/>
                <a:gd name="T5" fmla="*/ T4 w 184"/>
                <a:gd name="T6" fmla="+- 0 955 920"/>
                <a:gd name="T7" fmla="*/ 955 h 171"/>
                <a:gd name="T8" fmla="+- 0 611 563"/>
                <a:gd name="T9" fmla="*/ T8 w 184"/>
                <a:gd name="T10" fmla="+- 0 920 920"/>
                <a:gd name="T11" fmla="*/ 920 h 171"/>
                <a:gd name="T12" fmla="+- 0 599 563"/>
                <a:gd name="T13" fmla="*/ T12 w 184"/>
                <a:gd name="T14" fmla="+- 0 955 920"/>
                <a:gd name="T15" fmla="*/ 955 h 171"/>
                <a:gd name="T16" fmla="+- 0 563 563"/>
                <a:gd name="T17" fmla="*/ T16 w 184"/>
                <a:gd name="T18" fmla="+- 0 955 920"/>
                <a:gd name="T19" fmla="*/ 955 h 171"/>
                <a:gd name="T20" fmla="+- 0 592 563"/>
                <a:gd name="T21" fmla="*/ T20 w 184"/>
                <a:gd name="T22" fmla="+- 0 977 920"/>
                <a:gd name="T23" fmla="*/ 977 h 171"/>
                <a:gd name="T24" fmla="+- 0 581 563"/>
                <a:gd name="T25" fmla="*/ T24 w 184"/>
                <a:gd name="T26" fmla="+- 0 1012 920"/>
                <a:gd name="T27" fmla="*/ 1012 h 171"/>
                <a:gd name="T28" fmla="+- 0 611 563"/>
                <a:gd name="T29" fmla="*/ T28 w 184"/>
                <a:gd name="T30" fmla="+- 0 990 920"/>
                <a:gd name="T31" fmla="*/ 990 h 171"/>
                <a:gd name="T32" fmla="+- 0 641 563"/>
                <a:gd name="T33" fmla="*/ T32 w 184"/>
                <a:gd name="T34" fmla="+- 0 1012 920"/>
                <a:gd name="T35" fmla="*/ 1012 h 171"/>
                <a:gd name="T36" fmla="+- 0 634 563"/>
                <a:gd name="T37" fmla="*/ T36 w 184"/>
                <a:gd name="T38" fmla="+- 0 990 920"/>
                <a:gd name="T39" fmla="*/ 990 h 171"/>
                <a:gd name="T40" fmla="+- 0 629 563"/>
                <a:gd name="T41" fmla="*/ T40 w 184"/>
                <a:gd name="T42" fmla="+- 0 977 920"/>
                <a:gd name="T43" fmla="*/ 977 h 171"/>
                <a:gd name="T44" fmla="+- 0 659 563"/>
                <a:gd name="T45" fmla="*/ T44 w 184"/>
                <a:gd name="T46" fmla="+- 0 955 920"/>
                <a:gd name="T47" fmla="*/ 955 h 171"/>
                <a:gd name="T48" fmla="+- 0 746 563"/>
                <a:gd name="T49" fmla="*/ T48 w 184"/>
                <a:gd name="T50" fmla="+- 0 1034 920"/>
                <a:gd name="T51" fmla="*/ 1034 h 171"/>
                <a:gd name="T52" fmla="+- 0 709 563"/>
                <a:gd name="T53" fmla="*/ T52 w 184"/>
                <a:gd name="T54" fmla="+- 0 1034 920"/>
                <a:gd name="T55" fmla="*/ 1034 h 171"/>
                <a:gd name="T56" fmla="+- 0 698 563"/>
                <a:gd name="T57" fmla="*/ T56 w 184"/>
                <a:gd name="T58" fmla="+- 0 999 920"/>
                <a:gd name="T59" fmla="*/ 999 h 171"/>
                <a:gd name="T60" fmla="+- 0 686 563"/>
                <a:gd name="T61" fmla="*/ T60 w 184"/>
                <a:gd name="T62" fmla="+- 0 1034 920"/>
                <a:gd name="T63" fmla="*/ 1034 h 171"/>
                <a:gd name="T64" fmla="+- 0 650 563"/>
                <a:gd name="T65" fmla="*/ T64 w 184"/>
                <a:gd name="T66" fmla="+- 0 1034 920"/>
                <a:gd name="T67" fmla="*/ 1034 h 171"/>
                <a:gd name="T68" fmla="+- 0 679 563"/>
                <a:gd name="T69" fmla="*/ T68 w 184"/>
                <a:gd name="T70" fmla="+- 0 1055 920"/>
                <a:gd name="T71" fmla="*/ 1055 h 171"/>
                <a:gd name="T72" fmla="+- 0 668 563"/>
                <a:gd name="T73" fmla="*/ T72 w 184"/>
                <a:gd name="T74" fmla="+- 0 1090 920"/>
                <a:gd name="T75" fmla="*/ 1090 h 171"/>
                <a:gd name="T76" fmla="+- 0 698 563"/>
                <a:gd name="T77" fmla="*/ T76 w 184"/>
                <a:gd name="T78" fmla="+- 0 1069 920"/>
                <a:gd name="T79" fmla="*/ 1069 h 171"/>
                <a:gd name="T80" fmla="+- 0 728 563"/>
                <a:gd name="T81" fmla="*/ T80 w 184"/>
                <a:gd name="T82" fmla="+- 0 1090 920"/>
                <a:gd name="T83" fmla="*/ 1090 h 171"/>
                <a:gd name="T84" fmla="+- 0 721 563"/>
                <a:gd name="T85" fmla="*/ T84 w 184"/>
                <a:gd name="T86" fmla="+- 0 1069 920"/>
                <a:gd name="T87" fmla="*/ 1069 h 171"/>
                <a:gd name="T88" fmla="+- 0 716 563"/>
                <a:gd name="T89" fmla="*/ T88 w 184"/>
                <a:gd name="T90" fmla="+- 0 1055 920"/>
                <a:gd name="T91" fmla="*/ 1055 h 171"/>
                <a:gd name="T92" fmla="+- 0 746 563"/>
                <a:gd name="T93" fmla="*/ T92 w 184"/>
                <a:gd name="T94" fmla="+- 0 1034 920"/>
                <a:gd name="T95" fmla="*/ 1034 h 1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184" h="171">
                  <a:moveTo>
                    <a:pt x="96" y="35"/>
                  </a:moveTo>
                  <a:lnTo>
                    <a:pt x="59" y="35"/>
                  </a:lnTo>
                  <a:lnTo>
                    <a:pt x="48" y="0"/>
                  </a:lnTo>
                  <a:lnTo>
                    <a:pt x="36" y="35"/>
                  </a:lnTo>
                  <a:lnTo>
                    <a:pt x="0" y="35"/>
                  </a:lnTo>
                  <a:lnTo>
                    <a:pt x="29" y="57"/>
                  </a:lnTo>
                  <a:lnTo>
                    <a:pt x="18" y="92"/>
                  </a:lnTo>
                  <a:lnTo>
                    <a:pt x="48" y="70"/>
                  </a:lnTo>
                  <a:lnTo>
                    <a:pt x="78" y="92"/>
                  </a:lnTo>
                  <a:lnTo>
                    <a:pt x="71" y="70"/>
                  </a:lnTo>
                  <a:lnTo>
                    <a:pt x="66" y="57"/>
                  </a:lnTo>
                  <a:lnTo>
                    <a:pt x="96" y="35"/>
                  </a:lnTo>
                  <a:moveTo>
                    <a:pt x="183" y="114"/>
                  </a:moveTo>
                  <a:lnTo>
                    <a:pt x="146" y="114"/>
                  </a:lnTo>
                  <a:lnTo>
                    <a:pt x="135" y="79"/>
                  </a:lnTo>
                  <a:lnTo>
                    <a:pt x="123" y="114"/>
                  </a:lnTo>
                  <a:lnTo>
                    <a:pt x="87" y="114"/>
                  </a:lnTo>
                  <a:lnTo>
                    <a:pt x="116" y="135"/>
                  </a:lnTo>
                  <a:lnTo>
                    <a:pt x="105" y="170"/>
                  </a:lnTo>
                  <a:lnTo>
                    <a:pt x="135" y="149"/>
                  </a:lnTo>
                  <a:lnTo>
                    <a:pt x="165" y="170"/>
                  </a:lnTo>
                  <a:lnTo>
                    <a:pt x="158" y="149"/>
                  </a:lnTo>
                  <a:lnTo>
                    <a:pt x="153" y="135"/>
                  </a:lnTo>
                  <a:lnTo>
                    <a:pt x="183" y="11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 name="Text Box 4">
              <a:extLst>
                <a:ext uri="{FF2B5EF4-FFF2-40B4-BE49-F238E27FC236}">
                  <a16:creationId xmlns:a16="http://schemas.microsoft.com/office/drawing/2014/main" id="{4B6B09BA-453C-4C22-9845-1163B096A398}"/>
                </a:ext>
              </a:extLst>
            </p:cNvPr>
            <p:cNvSpPr txBox="1">
              <a:spLocks noChangeArrowheads="1"/>
            </p:cNvSpPr>
            <p:nvPr/>
          </p:nvSpPr>
          <p:spPr bwMode="auto">
            <a:xfrm>
              <a:off x="1598" y="322"/>
              <a:ext cx="3007"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15000"/>
                </a:lnSpc>
                <a:spcBef>
                  <a:spcPts val="415"/>
                </a:spcBef>
                <a:spcAft>
                  <a:spcPts val="1000"/>
                </a:spcAft>
              </a:pPr>
              <a:r>
                <a:rPr lang="en-US" sz="1900" b="1">
                  <a:solidFill>
                    <a:srgbClr val="FFFFFF"/>
                  </a:solidFill>
                  <a:effectLst/>
                  <a:latin typeface="Calibri" panose="020F0502020204030204" pitchFamily="34" charset="0"/>
                  <a:ea typeface="Calibri" panose="020F0502020204030204" pitchFamily="34" charset="0"/>
                </a:rPr>
                <a:t>Northern Border</a:t>
              </a:r>
              <a:endParaRPr lang="en-US" sz="1100">
                <a:solidFill>
                  <a:srgbClr val="000000"/>
                </a:solidFill>
                <a:effectLst/>
                <a:latin typeface="Calibri" panose="020F0502020204030204" pitchFamily="34" charset="0"/>
                <a:ea typeface="Calibri" panose="020F0502020204030204" pitchFamily="34" charset="0"/>
              </a:endParaRPr>
            </a:p>
          </p:txBody>
        </p:sp>
        <p:sp>
          <p:nvSpPr>
            <p:cNvPr id="12" name="Text Box 3">
              <a:extLst>
                <a:ext uri="{FF2B5EF4-FFF2-40B4-BE49-F238E27FC236}">
                  <a16:creationId xmlns:a16="http://schemas.microsoft.com/office/drawing/2014/main" id="{7C496376-8938-4F72-9D17-65FF7330B734}"/>
                </a:ext>
              </a:extLst>
            </p:cNvPr>
            <p:cNvSpPr txBox="1">
              <a:spLocks noChangeArrowheads="1"/>
            </p:cNvSpPr>
            <p:nvPr/>
          </p:nvSpPr>
          <p:spPr bwMode="auto">
            <a:xfrm>
              <a:off x="1598" y="701"/>
              <a:ext cx="4001"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15000"/>
                </a:lnSpc>
                <a:spcBef>
                  <a:spcPts val="415"/>
                </a:spcBef>
                <a:spcAft>
                  <a:spcPts val="1000"/>
                </a:spcAft>
              </a:pPr>
              <a:r>
                <a:rPr lang="en-US" sz="1900" b="1">
                  <a:solidFill>
                    <a:srgbClr val="FFFFFF"/>
                  </a:solidFill>
                  <a:effectLst/>
                  <a:latin typeface="Calibri" panose="020F0502020204030204" pitchFamily="34" charset="0"/>
                  <a:ea typeface="Calibri" panose="020F0502020204030204" pitchFamily="34" charset="0"/>
                </a:rPr>
                <a:t>Regional Commission</a:t>
              </a:r>
              <a:endParaRPr lang="en-US" sz="1100">
                <a:solidFill>
                  <a:srgbClr val="000000"/>
                </a:solidFill>
                <a:effectLst/>
                <a:latin typeface="Calibri" panose="020F0502020204030204" pitchFamily="34" charset="0"/>
                <a:ea typeface="Calibri" panose="020F0502020204030204" pitchFamily="34" charset="0"/>
              </a:endParaRPr>
            </a:p>
          </p:txBody>
        </p:sp>
      </p:grpSp>
      <p:sp>
        <p:nvSpPr>
          <p:cNvPr id="2" name="Title 1">
            <a:extLst>
              <a:ext uri="{FF2B5EF4-FFF2-40B4-BE49-F238E27FC236}">
                <a16:creationId xmlns:a16="http://schemas.microsoft.com/office/drawing/2014/main" id="{B2A95C40-4BEC-4FF4-9F5A-A6A786967D8B}"/>
              </a:ext>
            </a:extLst>
          </p:cNvPr>
          <p:cNvSpPr>
            <a:spLocks noGrp="1"/>
          </p:cNvSpPr>
          <p:nvPr>
            <p:ph type="ctrTitle"/>
          </p:nvPr>
        </p:nvSpPr>
        <p:spPr>
          <a:xfrm>
            <a:off x="-1" y="1350249"/>
            <a:ext cx="12191999" cy="702518"/>
          </a:xfrm>
        </p:spPr>
        <p:txBody>
          <a:bodyPr>
            <a:normAutofit/>
          </a:bodyPr>
          <a:lstStyle/>
          <a:p>
            <a:r>
              <a:rPr lang="en-US" sz="4000" b="1">
                <a:latin typeface="Verdana"/>
                <a:ea typeface="Verdana"/>
              </a:rPr>
              <a:t>Budget Information from Pre-Application</a:t>
            </a:r>
            <a:endParaRPr lang="en-US"/>
          </a:p>
        </p:txBody>
      </p:sp>
      <p:sp>
        <p:nvSpPr>
          <p:cNvPr id="3" name="TextBox 2">
            <a:extLst>
              <a:ext uri="{FF2B5EF4-FFF2-40B4-BE49-F238E27FC236}">
                <a16:creationId xmlns:a16="http://schemas.microsoft.com/office/drawing/2014/main" id="{AEB360DD-5119-DFFE-D0D6-A3CD618A8014}"/>
              </a:ext>
            </a:extLst>
          </p:cNvPr>
          <p:cNvSpPr txBox="1"/>
          <p:nvPr/>
        </p:nvSpPr>
        <p:spPr>
          <a:xfrm>
            <a:off x="358587" y="2887084"/>
            <a:ext cx="11525250"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Verdana"/>
                <a:ea typeface="Verdana"/>
              </a:rPr>
              <a:t>High quality budget information helps NBRC understand how funds will be used and how costs are estimated.</a:t>
            </a:r>
            <a:endParaRPr lang="en-US" sz="2400">
              <a:cs typeface="Calibri" panose="020F0502020204030204"/>
            </a:endParaRPr>
          </a:p>
          <a:p>
            <a:endParaRPr lang="en-US" sz="2400">
              <a:latin typeface="Verdana"/>
              <a:ea typeface="Verdana"/>
              <a:cs typeface="Calibri"/>
            </a:endParaRPr>
          </a:p>
          <a:p>
            <a:r>
              <a:rPr lang="en-US" sz="2400">
                <a:latin typeface="Verdana"/>
                <a:ea typeface="Verdana"/>
                <a:cs typeface="Calibri"/>
              </a:rPr>
              <a:t>Budget information that was created in the pre-application will carry forward to the application Budget tab:</a:t>
            </a:r>
          </a:p>
          <a:p>
            <a:pPr marL="342900" indent="-342900">
              <a:buFont typeface="Arial"/>
              <a:buChar char="•"/>
            </a:pPr>
            <a:r>
              <a:rPr lang="en-US" sz="2400">
                <a:latin typeface="Verdana"/>
                <a:ea typeface="Verdana"/>
                <a:cs typeface="Calibri"/>
              </a:rPr>
              <a:t>Budget Categories/Periods Table</a:t>
            </a:r>
          </a:p>
          <a:p>
            <a:pPr marL="342900" indent="-342900">
              <a:buFont typeface="Arial"/>
              <a:buChar char="•"/>
            </a:pPr>
            <a:r>
              <a:rPr lang="en-US" sz="2400">
                <a:latin typeface="Verdana"/>
                <a:ea typeface="Verdana"/>
                <a:cs typeface="Calibri"/>
              </a:rPr>
              <a:t>Budget Narrative</a:t>
            </a:r>
          </a:p>
          <a:p>
            <a:pPr marL="342900" indent="-342900">
              <a:buFont typeface="Arial"/>
              <a:buChar char="•"/>
            </a:pPr>
            <a:r>
              <a:rPr lang="en-US" sz="2400">
                <a:latin typeface="Verdana"/>
                <a:ea typeface="Verdana"/>
                <a:cs typeface="Calibri"/>
              </a:rPr>
              <a:t>Funding Sources and Commitments Table</a:t>
            </a:r>
          </a:p>
        </p:txBody>
      </p:sp>
      <p:pic>
        <p:nvPicPr>
          <p:cNvPr id="14" name="Picture 13">
            <a:extLst>
              <a:ext uri="{FF2B5EF4-FFF2-40B4-BE49-F238E27FC236}">
                <a16:creationId xmlns:a16="http://schemas.microsoft.com/office/drawing/2014/main" id="{5B443B39-BB65-4159-9982-21DB6891C89D}"/>
              </a:ext>
            </a:extLst>
          </p:cNvPr>
          <p:cNvPicPr>
            <a:picLocks noChangeAspect="1"/>
          </p:cNvPicPr>
          <p:nvPr/>
        </p:nvPicPr>
        <p:blipFill>
          <a:blip r:embed="rId4"/>
          <a:stretch>
            <a:fillRect/>
          </a:stretch>
        </p:blipFill>
        <p:spPr>
          <a:xfrm>
            <a:off x="333373" y="2153818"/>
            <a:ext cx="11526859" cy="609685"/>
          </a:xfrm>
          <a:prstGeom prst="rect">
            <a:avLst/>
          </a:prstGeom>
        </p:spPr>
      </p:pic>
      <p:sp>
        <p:nvSpPr>
          <p:cNvPr id="16" name="TextBox 15">
            <a:extLst>
              <a:ext uri="{FF2B5EF4-FFF2-40B4-BE49-F238E27FC236}">
                <a16:creationId xmlns:a16="http://schemas.microsoft.com/office/drawing/2014/main" id="{17E47C9E-465C-412C-568A-EC183C9F3D2A}"/>
              </a:ext>
            </a:extLst>
          </p:cNvPr>
          <p:cNvSpPr txBox="1"/>
          <p:nvPr/>
        </p:nvSpPr>
        <p:spPr>
          <a:xfrm>
            <a:off x="333373" y="6099358"/>
            <a:ext cx="11448361" cy="461665"/>
          </a:xfrm>
          <a:prstGeom prst="rect">
            <a:avLst/>
          </a:prstGeom>
          <a:solidFill>
            <a:schemeClr val="accent6">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Verdana"/>
                <a:ea typeface="Verdana"/>
                <a:cs typeface="Calibri"/>
              </a:rPr>
              <a:t>Pro Tip: First, review Invitation to Apply for requested budget revisions.</a:t>
            </a:r>
          </a:p>
        </p:txBody>
      </p:sp>
    </p:spTree>
    <p:extLst>
      <p:ext uri="{BB962C8B-B14F-4D97-AF65-F5344CB8AC3E}">
        <p14:creationId xmlns:p14="http://schemas.microsoft.com/office/powerpoint/2010/main" val="657414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B3AF801-4A3C-4877-945E-FF86030D2349}"/>
              </a:ext>
            </a:extLst>
          </p:cNvPr>
          <p:cNvGrpSpPr>
            <a:grpSpLocks/>
          </p:cNvGrpSpPr>
          <p:nvPr/>
        </p:nvGrpSpPr>
        <p:grpSpPr bwMode="auto">
          <a:xfrm>
            <a:off x="-1" y="0"/>
            <a:ext cx="12192000" cy="1340919"/>
            <a:chOff x="0" y="-39"/>
            <a:chExt cx="12240" cy="1880"/>
          </a:xfrm>
        </p:grpSpPr>
        <p:sp>
          <p:nvSpPr>
            <p:cNvPr id="5" name="AutoShape 10">
              <a:extLst>
                <a:ext uri="{FF2B5EF4-FFF2-40B4-BE49-F238E27FC236}">
                  <a16:creationId xmlns:a16="http://schemas.microsoft.com/office/drawing/2014/main" id="{F59D35A9-79E0-4FBE-A222-D63D5897D380}"/>
                </a:ext>
              </a:extLst>
            </p:cNvPr>
            <p:cNvSpPr>
              <a:spLocks/>
            </p:cNvSpPr>
            <p:nvPr/>
          </p:nvSpPr>
          <p:spPr bwMode="auto">
            <a:xfrm>
              <a:off x="0" y="5"/>
              <a:ext cx="12240" cy="1836"/>
            </a:xfrm>
            <a:custGeom>
              <a:avLst/>
              <a:gdLst>
                <a:gd name="T0" fmla="*/ 12240 w 12240"/>
                <a:gd name="T1" fmla="+- 0 5 5"/>
                <a:gd name="T2" fmla="*/ 5 h 1836"/>
                <a:gd name="T3" fmla="*/ 0 w 12240"/>
                <a:gd name="T4" fmla="+- 0 5 5"/>
                <a:gd name="T5" fmla="*/ 5 h 1836"/>
                <a:gd name="T6" fmla="*/ 0 w 12240"/>
                <a:gd name="T7" fmla="+- 0 1603 5"/>
                <a:gd name="T8" fmla="*/ 1603 h 1836"/>
                <a:gd name="T9" fmla="*/ 18 w 12240"/>
                <a:gd name="T10" fmla="+- 0 1607 5"/>
                <a:gd name="T11" fmla="*/ 1607 h 1836"/>
                <a:gd name="T12" fmla="*/ 152 w 12240"/>
                <a:gd name="T13" fmla="+- 0 1636 5"/>
                <a:gd name="T14" fmla="*/ 1636 h 1836"/>
                <a:gd name="T15" fmla="*/ 288 w 12240"/>
                <a:gd name="T16" fmla="+- 0 1663 5"/>
                <a:gd name="T17" fmla="*/ 1663 h 1836"/>
                <a:gd name="T18" fmla="*/ 427 w 12240"/>
                <a:gd name="T19" fmla="+- 0 1687 5"/>
                <a:gd name="T20" fmla="*/ 1687 h 1836"/>
                <a:gd name="T21" fmla="*/ 567 w 12240"/>
                <a:gd name="T22" fmla="+- 0 1710 5"/>
                <a:gd name="T23" fmla="*/ 1710 h 1836"/>
                <a:gd name="T24" fmla="*/ 709 w 12240"/>
                <a:gd name="T25" fmla="+- 0 1730 5"/>
                <a:gd name="T26" fmla="*/ 1730 h 1836"/>
                <a:gd name="T27" fmla="*/ 853 w 12240"/>
                <a:gd name="T28" fmla="+- 0 1749 5"/>
                <a:gd name="T29" fmla="*/ 1749 h 1836"/>
                <a:gd name="T30" fmla="*/ 998 w 12240"/>
                <a:gd name="T31" fmla="+- 0 1766 5"/>
                <a:gd name="T32" fmla="*/ 1766 h 1836"/>
                <a:gd name="T33" fmla="*/ 1220 w 12240"/>
                <a:gd name="T34" fmla="+- 0 1787 5"/>
                <a:gd name="T35" fmla="*/ 1787 h 1836"/>
                <a:gd name="T36" fmla="*/ 1445 w 12240"/>
                <a:gd name="T37" fmla="+- 0 1805 5"/>
                <a:gd name="T38" fmla="*/ 1805 h 1836"/>
                <a:gd name="T39" fmla="*/ 1674 w 12240"/>
                <a:gd name="T40" fmla="+- 0 1819 5"/>
                <a:gd name="T41" fmla="*/ 1819 h 1836"/>
                <a:gd name="T42" fmla="*/ 1906 w 12240"/>
                <a:gd name="T43" fmla="+- 0 1830 5"/>
                <a:gd name="T44" fmla="*/ 1830 h 1836"/>
                <a:gd name="T45" fmla="*/ 2220 w 12240"/>
                <a:gd name="T46" fmla="+- 0 1838 5"/>
                <a:gd name="T47" fmla="*/ 1838 h 1836"/>
                <a:gd name="T48" fmla="*/ 2538 w 12240"/>
                <a:gd name="T49" fmla="+- 0 1841 5"/>
                <a:gd name="T50" fmla="*/ 1841 h 1836"/>
                <a:gd name="T51" fmla="*/ 2943 w 12240"/>
                <a:gd name="T52" fmla="+- 0 1836 5"/>
                <a:gd name="T53" fmla="*/ 1836 h 1836"/>
                <a:gd name="T54" fmla="*/ 3354 w 12240"/>
                <a:gd name="T55" fmla="+- 0 1824 5"/>
                <a:gd name="T56" fmla="*/ 1824 h 1836"/>
                <a:gd name="T57" fmla="*/ 3854 w 12240"/>
                <a:gd name="T58" fmla="+- 0 1801 5"/>
                <a:gd name="T59" fmla="*/ 1801 h 1836"/>
                <a:gd name="T60" fmla="*/ 4530 w 12240"/>
                <a:gd name="T61" fmla="+- 0 1756 5"/>
                <a:gd name="T62" fmla="*/ 1756 h 1836"/>
                <a:gd name="T63" fmla="*/ 5470 w 12240"/>
                <a:gd name="T64" fmla="+- 0 1675 5"/>
                <a:gd name="T65" fmla="*/ 1675 h 1836"/>
                <a:gd name="T66" fmla="*/ 9340 w 12240"/>
                <a:gd name="T67" fmla="+- 0 1260 5"/>
                <a:gd name="T68" fmla="*/ 1260 h 1836"/>
                <a:gd name="T69" fmla="*/ 10048 w 12240"/>
                <a:gd name="T70" fmla="+- 0 1197 5"/>
                <a:gd name="T71" fmla="*/ 1197 h 1836"/>
                <a:gd name="T72" fmla="*/ 10579 w 12240"/>
                <a:gd name="T73" fmla="+- 0 1159 5"/>
                <a:gd name="T74" fmla="*/ 1159 h 1836"/>
                <a:gd name="T75" fmla="*/ 10946 w 12240"/>
                <a:gd name="T76" fmla="+- 0 1139 5"/>
                <a:gd name="T77" fmla="*/ 1139 h 1836"/>
                <a:gd name="T78" fmla="*/ 11302 w 12240"/>
                <a:gd name="T79" fmla="+- 0 1125 5"/>
                <a:gd name="T80" fmla="*/ 1125 h 1836"/>
                <a:gd name="T81" fmla="*/ 11579 w 12240"/>
                <a:gd name="T82" fmla="+- 0 1120 5"/>
                <a:gd name="T83" fmla="*/ 1120 h 1836"/>
                <a:gd name="T84" fmla="*/ 12240 w 12240"/>
                <a:gd name="T85" fmla="+- 0 1120 5"/>
                <a:gd name="T86" fmla="*/ 1120 h 1836"/>
                <a:gd name="T87" fmla="*/ 12240 w 12240"/>
                <a:gd name="T88" fmla="+- 0 5 5"/>
                <a:gd name="T89" fmla="*/ 5 h 1836"/>
                <a:gd name="T90" fmla="*/ 12240 w 12240"/>
                <a:gd name="T91" fmla="+- 0 1120 5"/>
                <a:gd name="T92" fmla="*/ 1120 h 1836"/>
                <a:gd name="T93" fmla="*/ 11714 w 12240"/>
                <a:gd name="T94" fmla="+- 0 1120 5"/>
                <a:gd name="T95" fmla="*/ 1120 h 1836"/>
                <a:gd name="T96" fmla="*/ 11847 w 12240"/>
                <a:gd name="T97" fmla="+- 0 1120 5"/>
                <a:gd name="T98" fmla="*/ 1120 h 1836"/>
                <a:gd name="T99" fmla="*/ 12043 w 12240"/>
                <a:gd name="T100" fmla="+- 0 1124 5"/>
                <a:gd name="T101" fmla="*/ 1124 h 1836"/>
                <a:gd name="T102" fmla="*/ 12240 w 12240"/>
                <a:gd name="T103" fmla="+- 0 1131 5"/>
                <a:gd name="T104" fmla="*/ 1131 h 1836"/>
                <a:gd name="T105" fmla="*/ 12240 w 12240"/>
                <a:gd name="T106" fmla="+- 0 1120 5"/>
                <a:gd name="T107" fmla="*/ 1120 h 1836"/>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Lst>
              <a:rect l="0" t="0" r="r" b="b"/>
              <a:pathLst>
                <a:path w="12240" h="1836">
                  <a:moveTo>
                    <a:pt x="12240" y="0"/>
                  </a:moveTo>
                  <a:lnTo>
                    <a:pt x="0" y="0"/>
                  </a:lnTo>
                  <a:lnTo>
                    <a:pt x="0" y="1598"/>
                  </a:lnTo>
                  <a:lnTo>
                    <a:pt x="18" y="1602"/>
                  </a:lnTo>
                  <a:lnTo>
                    <a:pt x="152" y="1631"/>
                  </a:lnTo>
                  <a:lnTo>
                    <a:pt x="288" y="1658"/>
                  </a:lnTo>
                  <a:lnTo>
                    <a:pt x="427" y="1682"/>
                  </a:lnTo>
                  <a:lnTo>
                    <a:pt x="567" y="1705"/>
                  </a:lnTo>
                  <a:lnTo>
                    <a:pt x="709" y="1725"/>
                  </a:lnTo>
                  <a:lnTo>
                    <a:pt x="853" y="1744"/>
                  </a:lnTo>
                  <a:lnTo>
                    <a:pt x="998" y="1761"/>
                  </a:lnTo>
                  <a:lnTo>
                    <a:pt x="1220" y="1782"/>
                  </a:lnTo>
                  <a:lnTo>
                    <a:pt x="1445" y="1800"/>
                  </a:lnTo>
                  <a:lnTo>
                    <a:pt x="1674" y="1814"/>
                  </a:lnTo>
                  <a:lnTo>
                    <a:pt x="1906" y="1825"/>
                  </a:lnTo>
                  <a:lnTo>
                    <a:pt x="2220" y="1833"/>
                  </a:lnTo>
                  <a:lnTo>
                    <a:pt x="2538" y="1836"/>
                  </a:lnTo>
                  <a:lnTo>
                    <a:pt x="2943" y="1831"/>
                  </a:lnTo>
                  <a:lnTo>
                    <a:pt x="3354" y="1819"/>
                  </a:lnTo>
                  <a:lnTo>
                    <a:pt x="3854" y="1796"/>
                  </a:lnTo>
                  <a:lnTo>
                    <a:pt x="4530" y="1751"/>
                  </a:lnTo>
                  <a:lnTo>
                    <a:pt x="5470" y="1670"/>
                  </a:lnTo>
                  <a:lnTo>
                    <a:pt x="9340" y="1255"/>
                  </a:lnTo>
                  <a:lnTo>
                    <a:pt x="10048" y="1192"/>
                  </a:lnTo>
                  <a:lnTo>
                    <a:pt x="10579" y="1154"/>
                  </a:lnTo>
                  <a:lnTo>
                    <a:pt x="10946" y="1134"/>
                  </a:lnTo>
                  <a:lnTo>
                    <a:pt x="11302" y="1120"/>
                  </a:lnTo>
                  <a:lnTo>
                    <a:pt x="11579" y="1115"/>
                  </a:lnTo>
                  <a:lnTo>
                    <a:pt x="12240" y="1115"/>
                  </a:lnTo>
                  <a:lnTo>
                    <a:pt x="12240" y="0"/>
                  </a:lnTo>
                  <a:close/>
                  <a:moveTo>
                    <a:pt x="12240" y="1115"/>
                  </a:moveTo>
                  <a:lnTo>
                    <a:pt x="11714" y="1115"/>
                  </a:lnTo>
                  <a:lnTo>
                    <a:pt x="11847" y="1115"/>
                  </a:lnTo>
                  <a:lnTo>
                    <a:pt x="12043" y="1119"/>
                  </a:lnTo>
                  <a:lnTo>
                    <a:pt x="12240" y="1126"/>
                  </a:lnTo>
                  <a:lnTo>
                    <a:pt x="12240" y="1115"/>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 name="AutoShape 9">
              <a:extLst>
                <a:ext uri="{FF2B5EF4-FFF2-40B4-BE49-F238E27FC236}">
                  <a16:creationId xmlns:a16="http://schemas.microsoft.com/office/drawing/2014/main" id="{BD70B397-4ED2-4EA6-8E47-BDB427F06E6F}"/>
                </a:ext>
              </a:extLst>
            </p:cNvPr>
            <p:cNvSpPr>
              <a:spLocks/>
            </p:cNvSpPr>
            <p:nvPr/>
          </p:nvSpPr>
          <p:spPr bwMode="auto">
            <a:xfrm>
              <a:off x="0" y="-39"/>
              <a:ext cx="12240" cy="1722"/>
            </a:xfrm>
            <a:custGeom>
              <a:avLst/>
              <a:gdLst>
                <a:gd name="T0" fmla="*/ 12240 w 12240"/>
                <a:gd name="T1" fmla="*/ 0 h 1683"/>
                <a:gd name="T2" fmla="*/ 0 w 12240"/>
                <a:gd name="T3" fmla="*/ 0 h 1683"/>
                <a:gd name="T4" fmla="*/ 0 w 12240"/>
                <a:gd name="T5" fmla="*/ 1445 h 1683"/>
                <a:gd name="T6" fmla="*/ 18 w 12240"/>
                <a:gd name="T7" fmla="*/ 1449 h 1683"/>
                <a:gd name="T8" fmla="*/ 152 w 12240"/>
                <a:gd name="T9" fmla="*/ 1478 h 1683"/>
                <a:gd name="T10" fmla="*/ 288 w 12240"/>
                <a:gd name="T11" fmla="*/ 1505 h 1683"/>
                <a:gd name="T12" fmla="*/ 427 w 12240"/>
                <a:gd name="T13" fmla="*/ 1529 h 1683"/>
                <a:gd name="T14" fmla="*/ 567 w 12240"/>
                <a:gd name="T15" fmla="*/ 1552 h 1683"/>
                <a:gd name="T16" fmla="*/ 709 w 12240"/>
                <a:gd name="T17" fmla="*/ 1572 h 1683"/>
                <a:gd name="T18" fmla="*/ 853 w 12240"/>
                <a:gd name="T19" fmla="*/ 1591 h 1683"/>
                <a:gd name="T20" fmla="*/ 998 w 12240"/>
                <a:gd name="T21" fmla="*/ 1608 h 1683"/>
                <a:gd name="T22" fmla="*/ 1220 w 12240"/>
                <a:gd name="T23" fmla="*/ 1630 h 1683"/>
                <a:gd name="T24" fmla="*/ 1445 w 12240"/>
                <a:gd name="T25" fmla="*/ 1647 h 1683"/>
                <a:gd name="T26" fmla="*/ 1674 w 12240"/>
                <a:gd name="T27" fmla="*/ 1661 h 1683"/>
                <a:gd name="T28" fmla="*/ 1906 w 12240"/>
                <a:gd name="T29" fmla="*/ 1672 h 1683"/>
                <a:gd name="T30" fmla="*/ 2220 w 12240"/>
                <a:gd name="T31" fmla="*/ 1680 h 1683"/>
                <a:gd name="T32" fmla="*/ 2538 w 12240"/>
                <a:gd name="T33" fmla="*/ 1683 h 1683"/>
                <a:gd name="T34" fmla="*/ 2943 w 12240"/>
                <a:gd name="T35" fmla="*/ 1678 h 1683"/>
                <a:gd name="T36" fmla="*/ 3354 w 12240"/>
                <a:gd name="T37" fmla="*/ 1667 h 1683"/>
                <a:gd name="T38" fmla="*/ 3854 w 12240"/>
                <a:gd name="T39" fmla="*/ 1643 h 1683"/>
                <a:gd name="T40" fmla="*/ 4530 w 12240"/>
                <a:gd name="T41" fmla="*/ 1598 h 1683"/>
                <a:gd name="T42" fmla="*/ 5470 w 12240"/>
                <a:gd name="T43" fmla="*/ 1517 h 1683"/>
                <a:gd name="T44" fmla="*/ 9340 w 12240"/>
                <a:gd name="T45" fmla="*/ 1102 h 1683"/>
                <a:gd name="T46" fmla="*/ 10048 w 12240"/>
                <a:gd name="T47" fmla="*/ 1039 h 1683"/>
                <a:gd name="T48" fmla="*/ 10579 w 12240"/>
                <a:gd name="T49" fmla="*/ 1001 h 1683"/>
                <a:gd name="T50" fmla="*/ 10946 w 12240"/>
                <a:gd name="T51" fmla="*/ 981 h 1683"/>
                <a:gd name="T52" fmla="*/ 11302 w 12240"/>
                <a:gd name="T53" fmla="*/ 968 h 1683"/>
                <a:gd name="T54" fmla="*/ 11579 w 12240"/>
                <a:gd name="T55" fmla="*/ 962 h 1683"/>
                <a:gd name="T56" fmla="*/ 12240 w 12240"/>
                <a:gd name="T57" fmla="*/ 962 h 1683"/>
                <a:gd name="T58" fmla="*/ 12240 w 12240"/>
                <a:gd name="T59" fmla="*/ 0 h 1683"/>
                <a:gd name="T60" fmla="*/ 12240 w 12240"/>
                <a:gd name="T61" fmla="*/ 962 h 1683"/>
                <a:gd name="T62" fmla="*/ 11714 w 12240"/>
                <a:gd name="T63" fmla="*/ 962 h 1683"/>
                <a:gd name="T64" fmla="*/ 11847 w 12240"/>
                <a:gd name="T65" fmla="*/ 962 h 1683"/>
                <a:gd name="T66" fmla="*/ 12043 w 12240"/>
                <a:gd name="T67" fmla="*/ 966 h 1683"/>
                <a:gd name="T68" fmla="*/ 12240 w 12240"/>
                <a:gd name="T69" fmla="*/ 973 h 1683"/>
                <a:gd name="T70" fmla="*/ 12240 w 12240"/>
                <a:gd name="T71" fmla="*/ 962 h 1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40" h="1683">
                  <a:moveTo>
                    <a:pt x="12240" y="0"/>
                  </a:moveTo>
                  <a:lnTo>
                    <a:pt x="0" y="0"/>
                  </a:lnTo>
                  <a:lnTo>
                    <a:pt x="0" y="1445"/>
                  </a:lnTo>
                  <a:lnTo>
                    <a:pt x="18" y="1449"/>
                  </a:lnTo>
                  <a:lnTo>
                    <a:pt x="152" y="1478"/>
                  </a:lnTo>
                  <a:lnTo>
                    <a:pt x="288" y="1505"/>
                  </a:lnTo>
                  <a:lnTo>
                    <a:pt x="427" y="1529"/>
                  </a:lnTo>
                  <a:lnTo>
                    <a:pt x="567" y="1552"/>
                  </a:lnTo>
                  <a:lnTo>
                    <a:pt x="709" y="1572"/>
                  </a:lnTo>
                  <a:lnTo>
                    <a:pt x="853" y="1591"/>
                  </a:lnTo>
                  <a:lnTo>
                    <a:pt x="998" y="1608"/>
                  </a:lnTo>
                  <a:lnTo>
                    <a:pt x="1220" y="1630"/>
                  </a:lnTo>
                  <a:lnTo>
                    <a:pt x="1445" y="1647"/>
                  </a:lnTo>
                  <a:lnTo>
                    <a:pt x="1674" y="1661"/>
                  </a:lnTo>
                  <a:lnTo>
                    <a:pt x="1906" y="1672"/>
                  </a:lnTo>
                  <a:lnTo>
                    <a:pt x="2220" y="1680"/>
                  </a:lnTo>
                  <a:lnTo>
                    <a:pt x="2538" y="1683"/>
                  </a:lnTo>
                  <a:lnTo>
                    <a:pt x="2943" y="1678"/>
                  </a:lnTo>
                  <a:lnTo>
                    <a:pt x="3354" y="1667"/>
                  </a:lnTo>
                  <a:lnTo>
                    <a:pt x="3854" y="1643"/>
                  </a:lnTo>
                  <a:lnTo>
                    <a:pt x="4530" y="1598"/>
                  </a:lnTo>
                  <a:lnTo>
                    <a:pt x="5470" y="1517"/>
                  </a:lnTo>
                  <a:lnTo>
                    <a:pt x="9340" y="1102"/>
                  </a:lnTo>
                  <a:lnTo>
                    <a:pt x="10048" y="1039"/>
                  </a:lnTo>
                  <a:lnTo>
                    <a:pt x="10579" y="1001"/>
                  </a:lnTo>
                  <a:lnTo>
                    <a:pt x="10946" y="981"/>
                  </a:lnTo>
                  <a:lnTo>
                    <a:pt x="11302" y="968"/>
                  </a:lnTo>
                  <a:lnTo>
                    <a:pt x="11579" y="962"/>
                  </a:lnTo>
                  <a:lnTo>
                    <a:pt x="12240" y="962"/>
                  </a:lnTo>
                  <a:lnTo>
                    <a:pt x="12240" y="0"/>
                  </a:lnTo>
                  <a:close/>
                  <a:moveTo>
                    <a:pt x="12240" y="962"/>
                  </a:moveTo>
                  <a:lnTo>
                    <a:pt x="11714" y="962"/>
                  </a:lnTo>
                  <a:lnTo>
                    <a:pt x="11847" y="962"/>
                  </a:lnTo>
                  <a:lnTo>
                    <a:pt x="12043" y="966"/>
                  </a:lnTo>
                  <a:lnTo>
                    <a:pt x="12240" y="973"/>
                  </a:lnTo>
                  <a:lnTo>
                    <a:pt x="12240" y="962"/>
                  </a:lnTo>
                  <a:close/>
                </a:path>
              </a:pathLst>
            </a:custGeom>
            <a:solidFill>
              <a:srgbClr val="0C683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 name="AutoShape 8">
              <a:extLst>
                <a:ext uri="{FF2B5EF4-FFF2-40B4-BE49-F238E27FC236}">
                  <a16:creationId xmlns:a16="http://schemas.microsoft.com/office/drawing/2014/main" id="{D500F6EB-0200-4B04-9D4E-BBE06C837661}"/>
                </a:ext>
              </a:extLst>
            </p:cNvPr>
            <p:cNvSpPr>
              <a:spLocks/>
            </p:cNvSpPr>
            <p:nvPr/>
          </p:nvSpPr>
          <p:spPr bwMode="auto">
            <a:xfrm>
              <a:off x="360" y="343"/>
              <a:ext cx="939" cy="939"/>
            </a:xfrm>
            <a:custGeom>
              <a:avLst/>
              <a:gdLst>
                <a:gd name="T0" fmla="+- 0 547 360"/>
                <a:gd name="T1" fmla="*/ T0 w 939"/>
                <a:gd name="T2" fmla="+- 0 1068 343"/>
                <a:gd name="T3" fmla="*/ 1068 h 939"/>
                <a:gd name="T4" fmla="+- 0 360 360"/>
                <a:gd name="T5" fmla="*/ T4 w 939"/>
                <a:gd name="T6" fmla="+- 0 800 343"/>
                <a:gd name="T7" fmla="*/ 800 h 939"/>
                <a:gd name="T8" fmla="+- 0 586 360"/>
                <a:gd name="T9" fmla="*/ T8 w 939"/>
                <a:gd name="T10" fmla="+- 0 1137 343"/>
                <a:gd name="T11" fmla="*/ 1137 h 939"/>
                <a:gd name="T12" fmla="+- 0 828 360"/>
                <a:gd name="T13" fmla="*/ T12 w 939"/>
                <a:gd name="T14" fmla="+- 0 520 343"/>
                <a:gd name="T15" fmla="*/ 520 h 939"/>
                <a:gd name="T16" fmla="+- 0 712 360"/>
                <a:gd name="T17" fmla="*/ T16 w 939"/>
                <a:gd name="T18" fmla="+- 0 400 343"/>
                <a:gd name="T19" fmla="*/ 400 h 939"/>
                <a:gd name="T20" fmla="+- 0 461 360"/>
                <a:gd name="T21" fmla="*/ T20 w 939"/>
                <a:gd name="T22" fmla="+- 0 634 343"/>
                <a:gd name="T23" fmla="*/ 634 h 939"/>
                <a:gd name="T24" fmla="+- 0 483 360"/>
                <a:gd name="T25" fmla="*/ T24 w 939"/>
                <a:gd name="T26" fmla="+- 0 645 343"/>
                <a:gd name="T27" fmla="*/ 645 h 939"/>
                <a:gd name="T28" fmla="+- 0 766 360"/>
                <a:gd name="T29" fmla="*/ T28 w 939"/>
                <a:gd name="T30" fmla="+- 0 434 343"/>
                <a:gd name="T31" fmla="*/ 434 h 939"/>
                <a:gd name="T32" fmla="+- 0 967 360"/>
                <a:gd name="T33" fmla="*/ T32 w 939"/>
                <a:gd name="T34" fmla="+- 0 695 343"/>
                <a:gd name="T35" fmla="*/ 695 h 939"/>
                <a:gd name="T36" fmla="+- 0 900 360"/>
                <a:gd name="T37" fmla="*/ T36 w 939"/>
                <a:gd name="T38" fmla="+- 0 720 343"/>
                <a:gd name="T39" fmla="*/ 720 h 939"/>
                <a:gd name="T40" fmla="+- 0 903 360"/>
                <a:gd name="T41" fmla="*/ T40 w 939"/>
                <a:gd name="T42" fmla="+- 0 618 343"/>
                <a:gd name="T43" fmla="*/ 618 h 939"/>
                <a:gd name="T44" fmla="+- 0 872 360"/>
                <a:gd name="T45" fmla="*/ T44 w 939"/>
                <a:gd name="T46" fmla="+- 0 613 343"/>
                <a:gd name="T47" fmla="*/ 613 h 939"/>
                <a:gd name="T48" fmla="+- 0 865 360"/>
                <a:gd name="T49" fmla="*/ T48 w 939"/>
                <a:gd name="T50" fmla="+- 0 577 343"/>
                <a:gd name="T51" fmla="*/ 577 h 939"/>
                <a:gd name="T52" fmla="+- 0 839 360"/>
                <a:gd name="T53" fmla="*/ T52 w 939"/>
                <a:gd name="T54" fmla="+- 0 559 343"/>
                <a:gd name="T55" fmla="*/ 559 h 939"/>
                <a:gd name="T56" fmla="+- 0 822 360"/>
                <a:gd name="T57" fmla="*/ T56 w 939"/>
                <a:gd name="T58" fmla="+- 0 545 343"/>
                <a:gd name="T59" fmla="*/ 545 h 939"/>
                <a:gd name="T60" fmla="+- 0 795 360"/>
                <a:gd name="T61" fmla="*/ T60 w 939"/>
                <a:gd name="T62" fmla="+- 0 579 343"/>
                <a:gd name="T63" fmla="*/ 579 h 939"/>
                <a:gd name="T64" fmla="+- 0 751 360"/>
                <a:gd name="T65" fmla="*/ T64 w 939"/>
                <a:gd name="T66" fmla="+- 0 611 343"/>
                <a:gd name="T67" fmla="*/ 611 h 939"/>
                <a:gd name="T68" fmla="+- 0 756 360"/>
                <a:gd name="T69" fmla="*/ T68 w 939"/>
                <a:gd name="T70" fmla="+- 0 722 343"/>
                <a:gd name="T71" fmla="*/ 722 h 939"/>
                <a:gd name="T72" fmla="+- 0 706 360"/>
                <a:gd name="T73" fmla="*/ T72 w 939"/>
                <a:gd name="T74" fmla="+- 0 695 343"/>
                <a:gd name="T75" fmla="*/ 695 h 939"/>
                <a:gd name="T76" fmla="+- 0 645 360"/>
                <a:gd name="T77" fmla="*/ T76 w 939"/>
                <a:gd name="T78" fmla="+- 0 707 343"/>
                <a:gd name="T79" fmla="*/ 707 h 939"/>
                <a:gd name="T80" fmla="+- 0 672 360"/>
                <a:gd name="T81" fmla="*/ T80 w 939"/>
                <a:gd name="T82" fmla="+- 0 787 343"/>
                <a:gd name="T83" fmla="*/ 787 h 939"/>
                <a:gd name="T84" fmla="+- 0 666 360"/>
                <a:gd name="T85" fmla="*/ T84 w 939"/>
                <a:gd name="T86" fmla="+- 0 826 343"/>
                <a:gd name="T87" fmla="*/ 826 h 939"/>
                <a:gd name="T88" fmla="+- 0 732 360"/>
                <a:gd name="T89" fmla="*/ T88 w 939"/>
                <a:gd name="T90" fmla="+- 0 874 343"/>
                <a:gd name="T91" fmla="*/ 874 h 939"/>
                <a:gd name="T92" fmla="+- 0 733 360"/>
                <a:gd name="T93" fmla="*/ T92 w 939"/>
                <a:gd name="T94" fmla="+- 0 909 343"/>
                <a:gd name="T95" fmla="*/ 909 h 939"/>
                <a:gd name="T96" fmla="+- 0 804 360"/>
                <a:gd name="T97" fmla="*/ T96 w 939"/>
                <a:gd name="T98" fmla="+- 0 897 343"/>
                <a:gd name="T99" fmla="*/ 897 h 939"/>
                <a:gd name="T100" fmla="+- 0 821 360"/>
                <a:gd name="T101" fmla="*/ T100 w 939"/>
                <a:gd name="T102" fmla="+- 0 895 343"/>
                <a:gd name="T103" fmla="*/ 895 h 939"/>
                <a:gd name="T104" fmla="+- 0 838 360"/>
                <a:gd name="T105" fmla="*/ T104 w 939"/>
                <a:gd name="T106" fmla="+- 0 977 343"/>
                <a:gd name="T107" fmla="*/ 977 h 939"/>
                <a:gd name="T108" fmla="+- 0 837 360"/>
                <a:gd name="T109" fmla="*/ T108 w 939"/>
                <a:gd name="T110" fmla="+- 0 877 343"/>
                <a:gd name="T111" fmla="*/ 877 h 939"/>
                <a:gd name="T112" fmla="+- 0 867 360"/>
                <a:gd name="T113" fmla="*/ T112 w 939"/>
                <a:gd name="T114" fmla="+- 0 895 343"/>
                <a:gd name="T115" fmla="*/ 895 h 939"/>
                <a:gd name="T116" fmla="+- 0 949 360"/>
                <a:gd name="T117" fmla="*/ T116 w 939"/>
                <a:gd name="T118" fmla="+- 0 908 343"/>
                <a:gd name="T119" fmla="*/ 908 h 939"/>
                <a:gd name="T120" fmla="+- 0 923 360"/>
                <a:gd name="T121" fmla="*/ T120 w 939"/>
                <a:gd name="T122" fmla="+- 0 872 343"/>
                <a:gd name="T123" fmla="*/ 872 h 939"/>
                <a:gd name="T124" fmla="+- 0 990 360"/>
                <a:gd name="T125" fmla="*/ T124 w 939"/>
                <a:gd name="T126" fmla="+- 0 824 343"/>
                <a:gd name="T127" fmla="*/ 824 h 939"/>
                <a:gd name="T128" fmla="+- 0 983 360"/>
                <a:gd name="T129" fmla="*/ T128 w 939"/>
                <a:gd name="T130" fmla="+- 0 784 343"/>
                <a:gd name="T131" fmla="*/ 784 h 939"/>
                <a:gd name="T132" fmla="+- 0 1005 360"/>
                <a:gd name="T133" fmla="*/ T132 w 939"/>
                <a:gd name="T134" fmla="+- 0 730 343"/>
                <a:gd name="T135" fmla="*/ 730 h 939"/>
                <a:gd name="T136" fmla="+- 0 1030 360"/>
                <a:gd name="T137" fmla="*/ T136 w 939"/>
                <a:gd name="T138" fmla="+- 0 668 343"/>
                <a:gd name="T139" fmla="*/ 668 h 939"/>
                <a:gd name="T140" fmla="+- 0 1152 360"/>
                <a:gd name="T141" fmla="*/ T140 w 939"/>
                <a:gd name="T142" fmla="+- 0 888 343"/>
                <a:gd name="T143" fmla="*/ 888 h 939"/>
                <a:gd name="T144" fmla="+- 0 906 360"/>
                <a:gd name="T145" fmla="*/ T144 w 939"/>
                <a:gd name="T146" fmla="+- 0 1135 343"/>
                <a:gd name="T147" fmla="*/ 1135 h 939"/>
                <a:gd name="T148" fmla="+- 0 572 360"/>
                <a:gd name="T149" fmla="*/ T148 w 939"/>
                <a:gd name="T150" fmla="+- 0 1019 343"/>
                <a:gd name="T151" fmla="*/ 1019 h 939"/>
                <a:gd name="T152" fmla="+- 0 533 360"/>
                <a:gd name="T153" fmla="*/ T152 w 939"/>
                <a:gd name="T154" fmla="+- 0 667 343"/>
                <a:gd name="T155" fmla="*/ 667 h 939"/>
                <a:gd name="T156" fmla="+- 0 830 360"/>
                <a:gd name="T157" fmla="*/ T156 w 939"/>
                <a:gd name="T158" fmla="+- 0 482 343"/>
                <a:gd name="T159" fmla="*/ 482 h 939"/>
                <a:gd name="T160" fmla="+- 0 1127 360"/>
                <a:gd name="T161" fmla="*/ T160 w 939"/>
                <a:gd name="T162" fmla="+- 0 667 343"/>
                <a:gd name="T163" fmla="*/ 667 h 939"/>
                <a:gd name="T164" fmla="+- 0 1127 360"/>
                <a:gd name="T165" fmla="*/ T164 w 939"/>
                <a:gd name="T166" fmla="+- 0 612 343"/>
                <a:gd name="T167" fmla="*/ 612 h 939"/>
                <a:gd name="T168" fmla="+- 0 902 360"/>
                <a:gd name="T169" fmla="*/ T168 w 939"/>
                <a:gd name="T170" fmla="+- 0 462 343"/>
                <a:gd name="T171" fmla="*/ 462 h 939"/>
                <a:gd name="T172" fmla="+- 0 576 360"/>
                <a:gd name="T173" fmla="*/ T172 w 939"/>
                <a:gd name="T174" fmla="+- 0 559 343"/>
                <a:gd name="T175" fmla="*/ 559 h 939"/>
                <a:gd name="T176" fmla="+- 0 479 360"/>
                <a:gd name="T177" fmla="*/ T176 w 939"/>
                <a:gd name="T178" fmla="+- 0 885 343"/>
                <a:gd name="T179" fmla="*/ 885 h 939"/>
                <a:gd name="T180" fmla="+- 0 690 360"/>
                <a:gd name="T181" fmla="*/ T180 w 939"/>
                <a:gd name="T182" fmla="+- 0 1143 343"/>
                <a:gd name="T183" fmla="*/ 1143 h 939"/>
                <a:gd name="T184" fmla="+- 0 969 360"/>
                <a:gd name="T185" fmla="*/ T184 w 939"/>
                <a:gd name="T186" fmla="+- 0 1143 343"/>
                <a:gd name="T187" fmla="*/ 1143 h 939"/>
                <a:gd name="T188" fmla="+- 0 1181 360"/>
                <a:gd name="T189" fmla="*/ T188 w 939"/>
                <a:gd name="T190" fmla="+- 0 885 343"/>
                <a:gd name="T191" fmla="*/ 885 h 939"/>
                <a:gd name="T192" fmla="+- 0 1176 360"/>
                <a:gd name="T193" fmla="*/ T192 w 939"/>
                <a:gd name="T194" fmla="+- 0 981 343"/>
                <a:gd name="T195" fmla="*/ 981 h 939"/>
                <a:gd name="T196" fmla="+- 0 893 360"/>
                <a:gd name="T197" fmla="*/ T196 w 939"/>
                <a:gd name="T198" fmla="+- 0 1192 343"/>
                <a:gd name="T199" fmla="*/ 1192 h 939"/>
                <a:gd name="T200" fmla="+- 0 1064 360"/>
                <a:gd name="T201" fmla="*/ T200 w 939"/>
                <a:gd name="T202" fmla="+- 0 1157 343"/>
                <a:gd name="T203" fmla="*/ 1157 h 939"/>
                <a:gd name="T204" fmla="+- 0 1245 360"/>
                <a:gd name="T205" fmla="*/ T204 w 939"/>
                <a:gd name="T206" fmla="+- 0 845 343"/>
                <a:gd name="T207" fmla="*/ 845 h 939"/>
                <a:gd name="T208" fmla="+- 0 1133 360"/>
                <a:gd name="T209" fmla="*/ T208 w 939"/>
                <a:gd name="T210" fmla="+- 0 539 343"/>
                <a:gd name="T211" fmla="*/ 539 h 939"/>
                <a:gd name="T212" fmla="+- 0 859 360"/>
                <a:gd name="T213" fmla="*/ T212 w 939"/>
                <a:gd name="T214" fmla="+- 0 428 343"/>
                <a:gd name="T215" fmla="*/ 428 h 939"/>
                <a:gd name="T216" fmla="+- 0 1157 360"/>
                <a:gd name="T217" fmla="*/ T216 w 939"/>
                <a:gd name="T218" fmla="+- 0 616 343"/>
                <a:gd name="T219" fmla="*/ 616 h 9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Lst>
              <a:rect l="0" t="0" r="r" b="b"/>
              <a:pathLst>
                <a:path w="939" h="939">
                  <a:moveTo>
                    <a:pt x="440" y="855"/>
                  </a:moveTo>
                  <a:lnTo>
                    <a:pt x="369" y="840"/>
                  </a:lnTo>
                  <a:lnTo>
                    <a:pt x="302" y="813"/>
                  </a:lnTo>
                  <a:lnTo>
                    <a:pt x="241" y="775"/>
                  </a:lnTo>
                  <a:lnTo>
                    <a:pt x="187" y="725"/>
                  </a:lnTo>
                  <a:lnTo>
                    <a:pt x="143" y="666"/>
                  </a:lnTo>
                  <a:lnTo>
                    <a:pt x="111" y="601"/>
                  </a:lnTo>
                  <a:lnTo>
                    <a:pt x="91" y="531"/>
                  </a:lnTo>
                  <a:lnTo>
                    <a:pt x="84" y="457"/>
                  </a:lnTo>
                  <a:lnTo>
                    <a:pt x="0" y="457"/>
                  </a:lnTo>
                  <a:lnTo>
                    <a:pt x="57" y="585"/>
                  </a:lnTo>
                  <a:lnTo>
                    <a:pt x="94" y="657"/>
                  </a:lnTo>
                  <a:lnTo>
                    <a:pt x="125" y="701"/>
                  </a:lnTo>
                  <a:lnTo>
                    <a:pt x="167" y="743"/>
                  </a:lnTo>
                  <a:lnTo>
                    <a:pt x="226" y="794"/>
                  </a:lnTo>
                  <a:lnTo>
                    <a:pt x="291" y="836"/>
                  </a:lnTo>
                  <a:lnTo>
                    <a:pt x="362" y="866"/>
                  </a:lnTo>
                  <a:lnTo>
                    <a:pt x="437" y="882"/>
                  </a:lnTo>
                  <a:lnTo>
                    <a:pt x="440" y="855"/>
                  </a:lnTo>
                  <a:moveTo>
                    <a:pt x="468" y="177"/>
                  </a:moveTo>
                  <a:lnTo>
                    <a:pt x="468" y="178"/>
                  </a:lnTo>
                  <a:lnTo>
                    <a:pt x="468" y="177"/>
                  </a:lnTo>
                  <a:moveTo>
                    <a:pt x="480" y="0"/>
                  </a:moveTo>
                  <a:lnTo>
                    <a:pt x="352" y="57"/>
                  </a:lnTo>
                  <a:lnTo>
                    <a:pt x="280" y="94"/>
                  </a:lnTo>
                  <a:lnTo>
                    <a:pt x="236" y="125"/>
                  </a:lnTo>
                  <a:lnTo>
                    <a:pt x="193" y="167"/>
                  </a:lnTo>
                  <a:lnTo>
                    <a:pt x="142" y="226"/>
                  </a:lnTo>
                  <a:lnTo>
                    <a:pt x="101" y="291"/>
                  </a:lnTo>
                  <a:lnTo>
                    <a:pt x="71" y="362"/>
                  </a:lnTo>
                  <a:lnTo>
                    <a:pt x="55" y="437"/>
                  </a:lnTo>
                  <a:lnTo>
                    <a:pt x="82" y="440"/>
                  </a:lnTo>
                  <a:lnTo>
                    <a:pt x="97" y="369"/>
                  </a:lnTo>
                  <a:lnTo>
                    <a:pt x="123" y="302"/>
                  </a:lnTo>
                  <a:lnTo>
                    <a:pt x="162" y="241"/>
                  </a:lnTo>
                  <a:lnTo>
                    <a:pt x="212" y="187"/>
                  </a:lnTo>
                  <a:lnTo>
                    <a:pt x="271" y="143"/>
                  </a:lnTo>
                  <a:lnTo>
                    <a:pt x="336" y="111"/>
                  </a:lnTo>
                  <a:lnTo>
                    <a:pt x="406" y="91"/>
                  </a:lnTo>
                  <a:lnTo>
                    <a:pt x="479" y="84"/>
                  </a:lnTo>
                  <a:lnTo>
                    <a:pt x="480" y="0"/>
                  </a:lnTo>
                  <a:moveTo>
                    <a:pt x="670" y="325"/>
                  </a:moveTo>
                  <a:lnTo>
                    <a:pt x="633" y="342"/>
                  </a:lnTo>
                  <a:lnTo>
                    <a:pt x="607" y="352"/>
                  </a:lnTo>
                  <a:lnTo>
                    <a:pt x="590" y="350"/>
                  </a:lnTo>
                  <a:lnTo>
                    <a:pt x="581" y="330"/>
                  </a:lnTo>
                  <a:lnTo>
                    <a:pt x="573" y="336"/>
                  </a:lnTo>
                  <a:lnTo>
                    <a:pt x="557" y="356"/>
                  </a:lnTo>
                  <a:lnTo>
                    <a:pt x="540" y="377"/>
                  </a:lnTo>
                  <a:lnTo>
                    <a:pt x="527" y="385"/>
                  </a:lnTo>
                  <a:lnTo>
                    <a:pt x="523" y="363"/>
                  </a:lnTo>
                  <a:lnTo>
                    <a:pt x="532" y="322"/>
                  </a:lnTo>
                  <a:lnTo>
                    <a:pt x="542" y="282"/>
                  </a:lnTo>
                  <a:lnTo>
                    <a:pt x="543" y="275"/>
                  </a:lnTo>
                  <a:lnTo>
                    <a:pt x="544" y="271"/>
                  </a:lnTo>
                  <a:lnTo>
                    <a:pt x="545" y="265"/>
                  </a:lnTo>
                  <a:lnTo>
                    <a:pt x="532" y="269"/>
                  </a:lnTo>
                  <a:lnTo>
                    <a:pt x="521" y="271"/>
                  </a:lnTo>
                  <a:lnTo>
                    <a:pt x="512" y="270"/>
                  </a:lnTo>
                  <a:lnTo>
                    <a:pt x="507" y="268"/>
                  </a:lnTo>
                  <a:lnTo>
                    <a:pt x="500" y="257"/>
                  </a:lnTo>
                  <a:lnTo>
                    <a:pt x="504" y="240"/>
                  </a:lnTo>
                  <a:lnTo>
                    <a:pt x="504" y="238"/>
                  </a:lnTo>
                  <a:lnTo>
                    <a:pt x="505" y="234"/>
                  </a:lnTo>
                  <a:lnTo>
                    <a:pt x="500" y="234"/>
                  </a:lnTo>
                  <a:lnTo>
                    <a:pt x="494" y="238"/>
                  </a:lnTo>
                  <a:lnTo>
                    <a:pt x="490" y="235"/>
                  </a:lnTo>
                  <a:lnTo>
                    <a:pt x="484" y="229"/>
                  </a:lnTo>
                  <a:lnTo>
                    <a:pt x="479" y="216"/>
                  </a:lnTo>
                  <a:lnTo>
                    <a:pt x="474" y="200"/>
                  </a:lnTo>
                  <a:lnTo>
                    <a:pt x="468" y="179"/>
                  </a:lnTo>
                  <a:lnTo>
                    <a:pt x="467" y="175"/>
                  </a:lnTo>
                  <a:lnTo>
                    <a:pt x="467" y="181"/>
                  </a:lnTo>
                  <a:lnTo>
                    <a:pt x="462" y="202"/>
                  </a:lnTo>
                  <a:lnTo>
                    <a:pt x="457" y="219"/>
                  </a:lnTo>
                  <a:lnTo>
                    <a:pt x="451" y="231"/>
                  </a:lnTo>
                  <a:lnTo>
                    <a:pt x="446" y="238"/>
                  </a:lnTo>
                  <a:lnTo>
                    <a:pt x="442" y="240"/>
                  </a:lnTo>
                  <a:lnTo>
                    <a:pt x="435" y="236"/>
                  </a:lnTo>
                  <a:lnTo>
                    <a:pt x="430" y="236"/>
                  </a:lnTo>
                  <a:lnTo>
                    <a:pt x="436" y="259"/>
                  </a:lnTo>
                  <a:lnTo>
                    <a:pt x="426" y="275"/>
                  </a:lnTo>
                  <a:lnTo>
                    <a:pt x="408" y="274"/>
                  </a:lnTo>
                  <a:lnTo>
                    <a:pt x="391" y="268"/>
                  </a:lnTo>
                  <a:lnTo>
                    <a:pt x="394" y="284"/>
                  </a:lnTo>
                  <a:lnTo>
                    <a:pt x="404" y="324"/>
                  </a:lnTo>
                  <a:lnTo>
                    <a:pt x="412" y="365"/>
                  </a:lnTo>
                  <a:lnTo>
                    <a:pt x="408" y="387"/>
                  </a:lnTo>
                  <a:lnTo>
                    <a:pt x="396" y="379"/>
                  </a:lnTo>
                  <a:lnTo>
                    <a:pt x="378" y="358"/>
                  </a:lnTo>
                  <a:lnTo>
                    <a:pt x="375" y="354"/>
                  </a:lnTo>
                  <a:lnTo>
                    <a:pt x="362" y="338"/>
                  </a:lnTo>
                  <a:lnTo>
                    <a:pt x="355" y="333"/>
                  </a:lnTo>
                  <a:lnTo>
                    <a:pt x="346" y="352"/>
                  </a:lnTo>
                  <a:lnTo>
                    <a:pt x="329" y="354"/>
                  </a:lnTo>
                  <a:lnTo>
                    <a:pt x="303" y="344"/>
                  </a:lnTo>
                  <a:lnTo>
                    <a:pt x="266" y="327"/>
                  </a:lnTo>
                  <a:lnTo>
                    <a:pt x="271" y="337"/>
                  </a:lnTo>
                  <a:lnTo>
                    <a:pt x="285" y="364"/>
                  </a:lnTo>
                  <a:lnTo>
                    <a:pt x="292" y="395"/>
                  </a:lnTo>
                  <a:lnTo>
                    <a:pt x="279" y="419"/>
                  </a:lnTo>
                  <a:lnTo>
                    <a:pt x="282" y="424"/>
                  </a:lnTo>
                  <a:lnTo>
                    <a:pt x="294" y="432"/>
                  </a:lnTo>
                  <a:lnTo>
                    <a:pt x="312" y="444"/>
                  </a:lnTo>
                  <a:lnTo>
                    <a:pt x="330" y="460"/>
                  </a:lnTo>
                  <a:lnTo>
                    <a:pt x="329" y="466"/>
                  </a:lnTo>
                  <a:lnTo>
                    <a:pt x="321" y="474"/>
                  </a:lnTo>
                  <a:lnTo>
                    <a:pt x="311" y="480"/>
                  </a:lnTo>
                  <a:lnTo>
                    <a:pt x="306" y="483"/>
                  </a:lnTo>
                  <a:lnTo>
                    <a:pt x="324" y="492"/>
                  </a:lnTo>
                  <a:lnTo>
                    <a:pt x="347" y="502"/>
                  </a:lnTo>
                  <a:lnTo>
                    <a:pt x="367" y="510"/>
                  </a:lnTo>
                  <a:lnTo>
                    <a:pt x="375" y="517"/>
                  </a:lnTo>
                  <a:lnTo>
                    <a:pt x="372" y="531"/>
                  </a:lnTo>
                  <a:lnTo>
                    <a:pt x="366" y="546"/>
                  </a:lnTo>
                  <a:lnTo>
                    <a:pt x="357" y="559"/>
                  </a:lnTo>
                  <a:lnTo>
                    <a:pt x="347" y="567"/>
                  </a:lnTo>
                  <a:lnTo>
                    <a:pt x="353" y="567"/>
                  </a:lnTo>
                  <a:lnTo>
                    <a:pt x="373" y="566"/>
                  </a:lnTo>
                  <a:lnTo>
                    <a:pt x="399" y="562"/>
                  </a:lnTo>
                  <a:lnTo>
                    <a:pt x="425" y="555"/>
                  </a:lnTo>
                  <a:lnTo>
                    <a:pt x="429" y="554"/>
                  </a:lnTo>
                  <a:lnTo>
                    <a:pt x="429" y="563"/>
                  </a:lnTo>
                  <a:lnTo>
                    <a:pt x="444" y="554"/>
                  </a:lnTo>
                  <a:lnTo>
                    <a:pt x="453" y="546"/>
                  </a:lnTo>
                  <a:lnTo>
                    <a:pt x="459" y="534"/>
                  </a:lnTo>
                  <a:lnTo>
                    <a:pt x="460" y="534"/>
                  </a:lnTo>
                  <a:lnTo>
                    <a:pt x="461" y="552"/>
                  </a:lnTo>
                  <a:lnTo>
                    <a:pt x="461" y="566"/>
                  </a:lnTo>
                  <a:lnTo>
                    <a:pt x="461" y="597"/>
                  </a:lnTo>
                  <a:lnTo>
                    <a:pt x="459" y="635"/>
                  </a:lnTo>
                  <a:lnTo>
                    <a:pt x="455" y="656"/>
                  </a:lnTo>
                  <a:lnTo>
                    <a:pt x="478" y="634"/>
                  </a:lnTo>
                  <a:lnTo>
                    <a:pt x="477" y="629"/>
                  </a:lnTo>
                  <a:lnTo>
                    <a:pt x="474" y="607"/>
                  </a:lnTo>
                  <a:lnTo>
                    <a:pt x="474" y="577"/>
                  </a:lnTo>
                  <a:lnTo>
                    <a:pt x="475" y="550"/>
                  </a:lnTo>
                  <a:lnTo>
                    <a:pt x="477" y="534"/>
                  </a:lnTo>
                  <a:lnTo>
                    <a:pt x="477" y="533"/>
                  </a:lnTo>
                  <a:lnTo>
                    <a:pt x="483" y="544"/>
                  </a:lnTo>
                  <a:lnTo>
                    <a:pt x="493" y="552"/>
                  </a:lnTo>
                  <a:lnTo>
                    <a:pt x="506" y="561"/>
                  </a:lnTo>
                  <a:lnTo>
                    <a:pt x="507" y="552"/>
                  </a:lnTo>
                  <a:lnTo>
                    <a:pt x="511" y="553"/>
                  </a:lnTo>
                  <a:lnTo>
                    <a:pt x="537" y="560"/>
                  </a:lnTo>
                  <a:lnTo>
                    <a:pt x="563" y="564"/>
                  </a:lnTo>
                  <a:lnTo>
                    <a:pt x="583" y="565"/>
                  </a:lnTo>
                  <a:lnTo>
                    <a:pt x="589" y="565"/>
                  </a:lnTo>
                  <a:lnTo>
                    <a:pt x="578" y="557"/>
                  </a:lnTo>
                  <a:lnTo>
                    <a:pt x="575" y="552"/>
                  </a:lnTo>
                  <a:lnTo>
                    <a:pt x="570" y="544"/>
                  </a:lnTo>
                  <a:lnTo>
                    <a:pt x="565" y="533"/>
                  </a:lnTo>
                  <a:lnTo>
                    <a:pt x="563" y="529"/>
                  </a:lnTo>
                  <a:lnTo>
                    <a:pt x="561" y="515"/>
                  </a:lnTo>
                  <a:lnTo>
                    <a:pt x="569" y="508"/>
                  </a:lnTo>
                  <a:lnTo>
                    <a:pt x="589" y="499"/>
                  </a:lnTo>
                  <a:lnTo>
                    <a:pt x="612" y="490"/>
                  </a:lnTo>
                  <a:lnTo>
                    <a:pt x="630" y="481"/>
                  </a:lnTo>
                  <a:lnTo>
                    <a:pt x="625" y="478"/>
                  </a:lnTo>
                  <a:lnTo>
                    <a:pt x="615" y="472"/>
                  </a:lnTo>
                  <a:lnTo>
                    <a:pt x="607" y="464"/>
                  </a:lnTo>
                  <a:lnTo>
                    <a:pt x="606" y="458"/>
                  </a:lnTo>
                  <a:lnTo>
                    <a:pt x="623" y="441"/>
                  </a:lnTo>
                  <a:lnTo>
                    <a:pt x="641" y="430"/>
                  </a:lnTo>
                  <a:lnTo>
                    <a:pt x="654" y="422"/>
                  </a:lnTo>
                  <a:lnTo>
                    <a:pt x="656" y="417"/>
                  </a:lnTo>
                  <a:lnTo>
                    <a:pt x="643" y="392"/>
                  </a:lnTo>
                  <a:lnTo>
                    <a:pt x="645" y="387"/>
                  </a:lnTo>
                  <a:lnTo>
                    <a:pt x="645" y="385"/>
                  </a:lnTo>
                  <a:lnTo>
                    <a:pt x="651" y="361"/>
                  </a:lnTo>
                  <a:lnTo>
                    <a:pt x="656" y="352"/>
                  </a:lnTo>
                  <a:lnTo>
                    <a:pt x="664" y="335"/>
                  </a:lnTo>
                  <a:lnTo>
                    <a:pt x="670" y="325"/>
                  </a:lnTo>
                  <a:moveTo>
                    <a:pt x="828" y="470"/>
                  </a:moveTo>
                  <a:lnTo>
                    <a:pt x="821" y="398"/>
                  </a:lnTo>
                  <a:lnTo>
                    <a:pt x="801" y="332"/>
                  </a:lnTo>
                  <a:lnTo>
                    <a:pt x="801" y="470"/>
                  </a:lnTo>
                  <a:lnTo>
                    <a:pt x="792" y="545"/>
                  </a:lnTo>
                  <a:lnTo>
                    <a:pt x="767" y="615"/>
                  </a:lnTo>
                  <a:lnTo>
                    <a:pt x="728" y="676"/>
                  </a:lnTo>
                  <a:lnTo>
                    <a:pt x="677" y="728"/>
                  </a:lnTo>
                  <a:lnTo>
                    <a:pt x="615" y="767"/>
                  </a:lnTo>
                  <a:lnTo>
                    <a:pt x="546" y="792"/>
                  </a:lnTo>
                  <a:lnTo>
                    <a:pt x="470" y="800"/>
                  </a:lnTo>
                  <a:lnTo>
                    <a:pt x="394" y="792"/>
                  </a:lnTo>
                  <a:lnTo>
                    <a:pt x="324" y="767"/>
                  </a:lnTo>
                  <a:lnTo>
                    <a:pt x="263" y="728"/>
                  </a:lnTo>
                  <a:lnTo>
                    <a:pt x="212" y="676"/>
                  </a:lnTo>
                  <a:lnTo>
                    <a:pt x="173" y="615"/>
                  </a:lnTo>
                  <a:lnTo>
                    <a:pt x="148" y="545"/>
                  </a:lnTo>
                  <a:lnTo>
                    <a:pt x="139" y="470"/>
                  </a:lnTo>
                  <a:lnTo>
                    <a:pt x="148" y="394"/>
                  </a:lnTo>
                  <a:lnTo>
                    <a:pt x="173" y="324"/>
                  </a:lnTo>
                  <a:lnTo>
                    <a:pt x="212" y="263"/>
                  </a:lnTo>
                  <a:lnTo>
                    <a:pt x="263" y="212"/>
                  </a:lnTo>
                  <a:lnTo>
                    <a:pt x="324" y="173"/>
                  </a:lnTo>
                  <a:lnTo>
                    <a:pt x="394" y="148"/>
                  </a:lnTo>
                  <a:lnTo>
                    <a:pt x="470" y="139"/>
                  </a:lnTo>
                  <a:lnTo>
                    <a:pt x="546" y="148"/>
                  </a:lnTo>
                  <a:lnTo>
                    <a:pt x="615" y="173"/>
                  </a:lnTo>
                  <a:lnTo>
                    <a:pt x="677" y="212"/>
                  </a:lnTo>
                  <a:lnTo>
                    <a:pt x="728" y="263"/>
                  </a:lnTo>
                  <a:lnTo>
                    <a:pt x="767" y="324"/>
                  </a:lnTo>
                  <a:lnTo>
                    <a:pt x="792" y="394"/>
                  </a:lnTo>
                  <a:lnTo>
                    <a:pt x="801" y="470"/>
                  </a:lnTo>
                  <a:lnTo>
                    <a:pt x="801" y="332"/>
                  </a:lnTo>
                  <a:lnTo>
                    <a:pt x="800" y="330"/>
                  </a:lnTo>
                  <a:lnTo>
                    <a:pt x="767" y="269"/>
                  </a:lnTo>
                  <a:lnTo>
                    <a:pt x="723" y="216"/>
                  </a:lnTo>
                  <a:lnTo>
                    <a:pt x="670" y="173"/>
                  </a:lnTo>
                  <a:lnTo>
                    <a:pt x="609" y="140"/>
                  </a:lnTo>
                  <a:lnTo>
                    <a:pt x="607" y="139"/>
                  </a:lnTo>
                  <a:lnTo>
                    <a:pt x="542" y="119"/>
                  </a:lnTo>
                  <a:lnTo>
                    <a:pt x="470" y="111"/>
                  </a:lnTo>
                  <a:lnTo>
                    <a:pt x="398" y="119"/>
                  </a:lnTo>
                  <a:lnTo>
                    <a:pt x="330" y="140"/>
                  </a:lnTo>
                  <a:lnTo>
                    <a:pt x="270" y="173"/>
                  </a:lnTo>
                  <a:lnTo>
                    <a:pt x="216" y="216"/>
                  </a:lnTo>
                  <a:lnTo>
                    <a:pt x="173" y="269"/>
                  </a:lnTo>
                  <a:lnTo>
                    <a:pt x="140" y="330"/>
                  </a:lnTo>
                  <a:lnTo>
                    <a:pt x="119" y="398"/>
                  </a:lnTo>
                  <a:lnTo>
                    <a:pt x="111" y="470"/>
                  </a:lnTo>
                  <a:lnTo>
                    <a:pt x="119" y="542"/>
                  </a:lnTo>
                  <a:lnTo>
                    <a:pt x="140" y="609"/>
                  </a:lnTo>
                  <a:lnTo>
                    <a:pt x="173" y="670"/>
                  </a:lnTo>
                  <a:lnTo>
                    <a:pt x="216" y="723"/>
                  </a:lnTo>
                  <a:lnTo>
                    <a:pt x="270" y="767"/>
                  </a:lnTo>
                  <a:lnTo>
                    <a:pt x="330" y="800"/>
                  </a:lnTo>
                  <a:lnTo>
                    <a:pt x="398" y="821"/>
                  </a:lnTo>
                  <a:lnTo>
                    <a:pt x="470" y="828"/>
                  </a:lnTo>
                  <a:lnTo>
                    <a:pt x="542" y="821"/>
                  </a:lnTo>
                  <a:lnTo>
                    <a:pt x="607" y="800"/>
                  </a:lnTo>
                  <a:lnTo>
                    <a:pt x="609" y="800"/>
                  </a:lnTo>
                  <a:lnTo>
                    <a:pt x="670" y="767"/>
                  </a:lnTo>
                  <a:lnTo>
                    <a:pt x="723" y="723"/>
                  </a:lnTo>
                  <a:lnTo>
                    <a:pt x="767" y="670"/>
                  </a:lnTo>
                  <a:lnTo>
                    <a:pt x="800" y="609"/>
                  </a:lnTo>
                  <a:lnTo>
                    <a:pt x="821" y="542"/>
                  </a:lnTo>
                  <a:lnTo>
                    <a:pt x="828" y="470"/>
                  </a:lnTo>
                  <a:moveTo>
                    <a:pt x="885" y="502"/>
                  </a:moveTo>
                  <a:lnTo>
                    <a:pt x="857" y="499"/>
                  </a:lnTo>
                  <a:lnTo>
                    <a:pt x="843" y="571"/>
                  </a:lnTo>
                  <a:lnTo>
                    <a:pt x="816" y="638"/>
                  </a:lnTo>
                  <a:lnTo>
                    <a:pt x="777" y="699"/>
                  </a:lnTo>
                  <a:lnTo>
                    <a:pt x="728" y="752"/>
                  </a:lnTo>
                  <a:lnTo>
                    <a:pt x="669" y="796"/>
                  </a:lnTo>
                  <a:lnTo>
                    <a:pt x="604" y="829"/>
                  </a:lnTo>
                  <a:lnTo>
                    <a:pt x="533" y="849"/>
                  </a:lnTo>
                  <a:lnTo>
                    <a:pt x="460" y="855"/>
                  </a:lnTo>
                  <a:lnTo>
                    <a:pt x="460" y="939"/>
                  </a:lnTo>
                  <a:lnTo>
                    <a:pt x="588" y="882"/>
                  </a:lnTo>
                  <a:lnTo>
                    <a:pt x="660" y="846"/>
                  </a:lnTo>
                  <a:lnTo>
                    <a:pt x="704" y="814"/>
                  </a:lnTo>
                  <a:lnTo>
                    <a:pt x="746" y="773"/>
                  </a:lnTo>
                  <a:lnTo>
                    <a:pt x="797" y="713"/>
                  </a:lnTo>
                  <a:lnTo>
                    <a:pt x="839" y="648"/>
                  </a:lnTo>
                  <a:lnTo>
                    <a:pt x="869" y="578"/>
                  </a:lnTo>
                  <a:lnTo>
                    <a:pt x="885" y="502"/>
                  </a:lnTo>
                  <a:moveTo>
                    <a:pt x="939" y="482"/>
                  </a:moveTo>
                  <a:lnTo>
                    <a:pt x="882" y="355"/>
                  </a:lnTo>
                  <a:lnTo>
                    <a:pt x="846" y="282"/>
                  </a:lnTo>
                  <a:lnTo>
                    <a:pt x="814" y="238"/>
                  </a:lnTo>
                  <a:lnTo>
                    <a:pt x="773" y="196"/>
                  </a:lnTo>
                  <a:lnTo>
                    <a:pt x="713" y="145"/>
                  </a:lnTo>
                  <a:lnTo>
                    <a:pt x="648" y="103"/>
                  </a:lnTo>
                  <a:lnTo>
                    <a:pt x="578" y="74"/>
                  </a:lnTo>
                  <a:lnTo>
                    <a:pt x="502" y="57"/>
                  </a:lnTo>
                  <a:lnTo>
                    <a:pt x="499" y="85"/>
                  </a:lnTo>
                  <a:lnTo>
                    <a:pt x="571" y="99"/>
                  </a:lnTo>
                  <a:lnTo>
                    <a:pt x="638" y="126"/>
                  </a:lnTo>
                  <a:lnTo>
                    <a:pt x="699" y="165"/>
                  </a:lnTo>
                  <a:lnTo>
                    <a:pt x="752" y="214"/>
                  </a:lnTo>
                  <a:lnTo>
                    <a:pt x="797" y="273"/>
                  </a:lnTo>
                  <a:lnTo>
                    <a:pt x="829" y="339"/>
                  </a:lnTo>
                  <a:lnTo>
                    <a:pt x="849" y="409"/>
                  </a:lnTo>
                  <a:lnTo>
                    <a:pt x="855" y="482"/>
                  </a:lnTo>
                  <a:lnTo>
                    <a:pt x="939" y="48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 name="Freeform 7">
              <a:extLst>
                <a:ext uri="{FF2B5EF4-FFF2-40B4-BE49-F238E27FC236}">
                  <a16:creationId xmlns:a16="http://schemas.microsoft.com/office/drawing/2014/main" id="{3BCAAB90-9E23-45F3-AC1B-E96254BA2B30}"/>
                </a:ext>
              </a:extLst>
            </p:cNvPr>
            <p:cNvSpPr>
              <a:spLocks/>
            </p:cNvSpPr>
            <p:nvPr/>
          </p:nvSpPr>
          <p:spPr bwMode="auto">
            <a:xfrm>
              <a:off x="779" y="1040"/>
              <a:ext cx="84" cy="80"/>
            </a:xfrm>
            <a:custGeom>
              <a:avLst/>
              <a:gdLst>
                <a:gd name="T0" fmla="+- 0 862 779"/>
                <a:gd name="T1" fmla="*/ T0 w 84"/>
                <a:gd name="T2" fmla="+- 0 1071 1041"/>
                <a:gd name="T3" fmla="*/ 1071 h 80"/>
                <a:gd name="T4" fmla="+- 0 836 779"/>
                <a:gd name="T5" fmla="*/ T4 w 84"/>
                <a:gd name="T6" fmla="+- 0 1089 1041"/>
                <a:gd name="T7" fmla="*/ 1089 h 80"/>
                <a:gd name="T8" fmla="+- 0 846 779"/>
                <a:gd name="T9" fmla="*/ T8 w 84"/>
                <a:gd name="T10" fmla="+- 0 1120 1041"/>
                <a:gd name="T11" fmla="*/ 1120 h 80"/>
                <a:gd name="T12" fmla="+- 0 821 779"/>
                <a:gd name="T13" fmla="*/ T12 w 84"/>
                <a:gd name="T14" fmla="+- 0 1101 1041"/>
                <a:gd name="T15" fmla="*/ 1101 h 80"/>
                <a:gd name="T16" fmla="+- 0 795 779"/>
                <a:gd name="T17" fmla="*/ T16 w 84"/>
                <a:gd name="T18" fmla="+- 0 1120 1041"/>
                <a:gd name="T19" fmla="*/ 1120 h 80"/>
                <a:gd name="T20" fmla="+- 0 805 779"/>
                <a:gd name="T21" fmla="*/ T20 w 84"/>
                <a:gd name="T22" fmla="+- 0 1089 1041"/>
                <a:gd name="T23" fmla="*/ 1089 h 80"/>
                <a:gd name="T24" fmla="+- 0 779 779"/>
                <a:gd name="T25" fmla="*/ T24 w 84"/>
                <a:gd name="T26" fmla="+- 0 1071 1041"/>
                <a:gd name="T27" fmla="*/ 1071 h 80"/>
                <a:gd name="T28" fmla="+- 0 811 779"/>
                <a:gd name="T29" fmla="*/ T28 w 84"/>
                <a:gd name="T30" fmla="+- 0 1071 1041"/>
                <a:gd name="T31" fmla="*/ 1071 h 80"/>
                <a:gd name="T32" fmla="+- 0 821 779"/>
                <a:gd name="T33" fmla="*/ T32 w 84"/>
                <a:gd name="T34" fmla="+- 0 1041 1041"/>
                <a:gd name="T35" fmla="*/ 1041 h 80"/>
                <a:gd name="T36" fmla="+- 0 830 779"/>
                <a:gd name="T37" fmla="*/ T36 w 84"/>
                <a:gd name="T38" fmla="+- 0 1071 1041"/>
                <a:gd name="T39" fmla="*/ 1071 h 80"/>
                <a:gd name="T40" fmla="+- 0 862 779"/>
                <a:gd name="T41" fmla="*/ T40 w 84"/>
                <a:gd name="T42" fmla="+- 0 1071 1041"/>
                <a:gd name="T43" fmla="*/ 1071 h 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4" h="80">
                  <a:moveTo>
                    <a:pt x="83" y="30"/>
                  </a:moveTo>
                  <a:lnTo>
                    <a:pt x="57" y="48"/>
                  </a:lnTo>
                  <a:lnTo>
                    <a:pt x="67" y="79"/>
                  </a:lnTo>
                  <a:lnTo>
                    <a:pt x="42" y="60"/>
                  </a:lnTo>
                  <a:lnTo>
                    <a:pt x="16" y="79"/>
                  </a:lnTo>
                  <a:lnTo>
                    <a:pt x="26" y="48"/>
                  </a:lnTo>
                  <a:lnTo>
                    <a:pt x="0" y="30"/>
                  </a:lnTo>
                  <a:lnTo>
                    <a:pt x="32" y="30"/>
                  </a:lnTo>
                  <a:lnTo>
                    <a:pt x="42" y="0"/>
                  </a:lnTo>
                  <a:lnTo>
                    <a:pt x="51" y="30"/>
                  </a:lnTo>
                  <a:lnTo>
                    <a:pt x="83" y="30"/>
                  </a:lnTo>
                  <a:close/>
                </a:path>
              </a:pathLst>
            </a:custGeom>
            <a:noFill/>
            <a:ln w="508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9" name="Picture 8">
              <a:extLst>
                <a:ext uri="{FF2B5EF4-FFF2-40B4-BE49-F238E27FC236}">
                  <a16:creationId xmlns:a16="http://schemas.microsoft.com/office/drawing/2014/main" id="{37CDFC88-7A26-467D-B1ED-83225D9DD2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 y="922"/>
              <a:ext cx="184"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5">
              <a:extLst>
                <a:ext uri="{FF2B5EF4-FFF2-40B4-BE49-F238E27FC236}">
                  <a16:creationId xmlns:a16="http://schemas.microsoft.com/office/drawing/2014/main" id="{A82B8C0D-5039-4AB2-928C-A31784F2F7B0}"/>
                </a:ext>
              </a:extLst>
            </p:cNvPr>
            <p:cNvSpPr>
              <a:spLocks/>
            </p:cNvSpPr>
            <p:nvPr/>
          </p:nvSpPr>
          <p:spPr bwMode="auto">
            <a:xfrm>
              <a:off x="562" y="920"/>
              <a:ext cx="184" cy="171"/>
            </a:xfrm>
            <a:custGeom>
              <a:avLst/>
              <a:gdLst>
                <a:gd name="T0" fmla="+- 0 659 563"/>
                <a:gd name="T1" fmla="*/ T0 w 184"/>
                <a:gd name="T2" fmla="+- 0 955 920"/>
                <a:gd name="T3" fmla="*/ 955 h 171"/>
                <a:gd name="T4" fmla="+- 0 622 563"/>
                <a:gd name="T5" fmla="*/ T4 w 184"/>
                <a:gd name="T6" fmla="+- 0 955 920"/>
                <a:gd name="T7" fmla="*/ 955 h 171"/>
                <a:gd name="T8" fmla="+- 0 611 563"/>
                <a:gd name="T9" fmla="*/ T8 w 184"/>
                <a:gd name="T10" fmla="+- 0 920 920"/>
                <a:gd name="T11" fmla="*/ 920 h 171"/>
                <a:gd name="T12" fmla="+- 0 599 563"/>
                <a:gd name="T13" fmla="*/ T12 w 184"/>
                <a:gd name="T14" fmla="+- 0 955 920"/>
                <a:gd name="T15" fmla="*/ 955 h 171"/>
                <a:gd name="T16" fmla="+- 0 563 563"/>
                <a:gd name="T17" fmla="*/ T16 w 184"/>
                <a:gd name="T18" fmla="+- 0 955 920"/>
                <a:gd name="T19" fmla="*/ 955 h 171"/>
                <a:gd name="T20" fmla="+- 0 592 563"/>
                <a:gd name="T21" fmla="*/ T20 w 184"/>
                <a:gd name="T22" fmla="+- 0 977 920"/>
                <a:gd name="T23" fmla="*/ 977 h 171"/>
                <a:gd name="T24" fmla="+- 0 581 563"/>
                <a:gd name="T25" fmla="*/ T24 w 184"/>
                <a:gd name="T26" fmla="+- 0 1012 920"/>
                <a:gd name="T27" fmla="*/ 1012 h 171"/>
                <a:gd name="T28" fmla="+- 0 611 563"/>
                <a:gd name="T29" fmla="*/ T28 w 184"/>
                <a:gd name="T30" fmla="+- 0 990 920"/>
                <a:gd name="T31" fmla="*/ 990 h 171"/>
                <a:gd name="T32" fmla="+- 0 641 563"/>
                <a:gd name="T33" fmla="*/ T32 w 184"/>
                <a:gd name="T34" fmla="+- 0 1012 920"/>
                <a:gd name="T35" fmla="*/ 1012 h 171"/>
                <a:gd name="T36" fmla="+- 0 634 563"/>
                <a:gd name="T37" fmla="*/ T36 w 184"/>
                <a:gd name="T38" fmla="+- 0 990 920"/>
                <a:gd name="T39" fmla="*/ 990 h 171"/>
                <a:gd name="T40" fmla="+- 0 629 563"/>
                <a:gd name="T41" fmla="*/ T40 w 184"/>
                <a:gd name="T42" fmla="+- 0 977 920"/>
                <a:gd name="T43" fmla="*/ 977 h 171"/>
                <a:gd name="T44" fmla="+- 0 659 563"/>
                <a:gd name="T45" fmla="*/ T44 w 184"/>
                <a:gd name="T46" fmla="+- 0 955 920"/>
                <a:gd name="T47" fmla="*/ 955 h 171"/>
                <a:gd name="T48" fmla="+- 0 746 563"/>
                <a:gd name="T49" fmla="*/ T48 w 184"/>
                <a:gd name="T50" fmla="+- 0 1034 920"/>
                <a:gd name="T51" fmla="*/ 1034 h 171"/>
                <a:gd name="T52" fmla="+- 0 709 563"/>
                <a:gd name="T53" fmla="*/ T52 w 184"/>
                <a:gd name="T54" fmla="+- 0 1034 920"/>
                <a:gd name="T55" fmla="*/ 1034 h 171"/>
                <a:gd name="T56" fmla="+- 0 698 563"/>
                <a:gd name="T57" fmla="*/ T56 w 184"/>
                <a:gd name="T58" fmla="+- 0 999 920"/>
                <a:gd name="T59" fmla="*/ 999 h 171"/>
                <a:gd name="T60" fmla="+- 0 686 563"/>
                <a:gd name="T61" fmla="*/ T60 w 184"/>
                <a:gd name="T62" fmla="+- 0 1034 920"/>
                <a:gd name="T63" fmla="*/ 1034 h 171"/>
                <a:gd name="T64" fmla="+- 0 650 563"/>
                <a:gd name="T65" fmla="*/ T64 w 184"/>
                <a:gd name="T66" fmla="+- 0 1034 920"/>
                <a:gd name="T67" fmla="*/ 1034 h 171"/>
                <a:gd name="T68" fmla="+- 0 679 563"/>
                <a:gd name="T69" fmla="*/ T68 w 184"/>
                <a:gd name="T70" fmla="+- 0 1055 920"/>
                <a:gd name="T71" fmla="*/ 1055 h 171"/>
                <a:gd name="T72" fmla="+- 0 668 563"/>
                <a:gd name="T73" fmla="*/ T72 w 184"/>
                <a:gd name="T74" fmla="+- 0 1090 920"/>
                <a:gd name="T75" fmla="*/ 1090 h 171"/>
                <a:gd name="T76" fmla="+- 0 698 563"/>
                <a:gd name="T77" fmla="*/ T76 w 184"/>
                <a:gd name="T78" fmla="+- 0 1069 920"/>
                <a:gd name="T79" fmla="*/ 1069 h 171"/>
                <a:gd name="T80" fmla="+- 0 728 563"/>
                <a:gd name="T81" fmla="*/ T80 w 184"/>
                <a:gd name="T82" fmla="+- 0 1090 920"/>
                <a:gd name="T83" fmla="*/ 1090 h 171"/>
                <a:gd name="T84" fmla="+- 0 721 563"/>
                <a:gd name="T85" fmla="*/ T84 w 184"/>
                <a:gd name="T86" fmla="+- 0 1069 920"/>
                <a:gd name="T87" fmla="*/ 1069 h 171"/>
                <a:gd name="T88" fmla="+- 0 716 563"/>
                <a:gd name="T89" fmla="*/ T88 w 184"/>
                <a:gd name="T90" fmla="+- 0 1055 920"/>
                <a:gd name="T91" fmla="*/ 1055 h 171"/>
                <a:gd name="T92" fmla="+- 0 746 563"/>
                <a:gd name="T93" fmla="*/ T92 w 184"/>
                <a:gd name="T94" fmla="+- 0 1034 920"/>
                <a:gd name="T95" fmla="*/ 1034 h 1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184" h="171">
                  <a:moveTo>
                    <a:pt x="96" y="35"/>
                  </a:moveTo>
                  <a:lnTo>
                    <a:pt x="59" y="35"/>
                  </a:lnTo>
                  <a:lnTo>
                    <a:pt x="48" y="0"/>
                  </a:lnTo>
                  <a:lnTo>
                    <a:pt x="36" y="35"/>
                  </a:lnTo>
                  <a:lnTo>
                    <a:pt x="0" y="35"/>
                  </a:lnTo>
                  <a:lnTo>
                    <a:pt x="29" y="57"/>
                  </a:lnTo>
                  <a:lnTo>
                    <a:pt x="18" y="92"/>
                  </a:lnTo>
                  <a:lnTo>
                    <a:pt x="48" y="70"/>
                  </a:lnTo>
                  <a:lnTo>
                    <a:pt x="78" y="92"/>
                  </a:lnTo>
                  <a:lnTo>
                    <a:pt x="71" y="70"/>
                  </a:lnTo>
                  <a:lnTo>
                    <a:pt x="66" y="57"/>
                  </a:lnTo>
                  <a:lnTo>
                    <a:pt x="96" y="35"/>
                  </a:lnTo>
                  <a:moveTo>
                    <a:pt x="183" y="114"/>
                  </a:moveTo>
                  <a:lnTo>
                    <a:pt x="146" y="114"/>
                  </a:lnTo>
                  <a:lnTo>
                    <a:pt x="135" y="79"/>
                  </a:lnTo>
                  <a:lnTo>
                    <a:pt x="123" y="114"/>
                  </a:lnTo>
                  <a:lnTo>
                    <a:pt x="87" y="114"/>
                  </a:lnTo>
                  <a:lnTo>
                    <a:pt x="116" y="135"/>
                  </a:lnTo>
                  <a:lnTo>
                    <a:pt x="105" y="170"/>
                  </a:lnTo>
                  <a:lnTo>
                    <a:pt x="135" y="149"/>
                  </a:lnTo>
                  <a:lnTo>
                    <a:pt x="165" y="170"/>
                  </a:lnTo>
                  <a:lnTo>
                    <a:pt x="158" y="149"/>
                  </a:lnTo>
                  <a:lnTo>
                    <a:pt x="153" y="135"/>
                  </a:lnTo>
                  <a:lnTo>
                    <a:pt x="183" y="11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 name="Text Box 4">
              <a:extLst>
                <a:ext uri="{FF2B5EF4-FFF2-40B4-BE49-F238E27FC236}">
                  <a16:creationId xmlns:a16="http://schemas.microsoft.com/office/drawing/2014/main" id="{4B6B09BA-453C-4C22-9845-1163B096A398}"/>
                </a:ext>
              </a:extLst>
            </p:cNvPr>
            <p:cNvSpPr txBox="1">
              <a:spLocks noChangeArrowheads="1"/>
            </p:cNvSpPr>
            <p:nvPr/>
          </p:nvSpPr>
          <p:spPr bwMode="auto">
            <a:xfrm>
              <a:off x="1598" y="322"/>
              <a:ext cx="3007"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15000"/>
                </a:lnSpc>
                <a:spcBef>
                  <a:spcPts val="415"/>
                </a:spcBef>
                <a:spcAft>
                  <a:spcPts val="1000"/>
                </a:spcAft>
              </a:pPr>
              <a:r>
                <a:rPr lang="en-US" sz="1900" b="1">
                  <a:solidFill>
                    <a:srgbClr val="FFFFFF"/>
                  </a:solidFill>
                  <a:effectLst/>
                  <a:latin typeface="Calibri" panose="020F0502020204030204" pitchFamily="34" charset="0"/>
                  <a:ea typeface="Calibri" panose="020F0502020204030204" pitchFamily="34" charset="0"/>
                </a:rPr>
                <a:t>Northern Border</a:t>
              </a:r>
              <a:endParaRPr lang="en-US" sz="1100">
                <a:solidFill>
                  <a:srgbClr val="000000"/>
                </a:solidFill>
                <a:effectLst/>
                <a:latin typeface="Calibri" panose="020F0502020204030204" pitchFamily="34" charset="0"/>
                <a:ea typeface="Calibri" panose="020F0502020204030204" pitchFamily="34" charset="0"/>
              </a:endParaRPr>
            </a:p>
          </p:txBody>
        </p:sp>
        <p:sp>
          <p:nvSpPr>
            <p:cNvPr id="12" name="Text Box 3">
              <a:extLst>
                <a:ext uri="{FF2B5EF4-FFF2-40B4-BE49-F238E27FC236}">
                  <a16:creationId xmlns:a16="http://schemas.microsoft.com/office/drawing/2014/main" id="{7C496376-8938-4F72-9D17-65FF7330B734}"/>
                </a:ext>
              </a:extLst>
            </p:cNvPr>
            <p:cNvSpPr txBox="1">
              <a:spLocks noChangeArrowheads="1"/>
            </p:cNvSpPr>
            <p:nvPr/>
          </p:nvSpPr>
          <p:spPr bwMode="auto">
            <a:xfrm>
              <a:off x="1598" y="701"/>
              <a:ext cx="4001"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15000"/>
                </a:lnSpc>
                <a:spcBef>
                  <a:spcPts val="415"/>
                </a:spcBef>
                <a:spcAft>
                  <a:spcPts val="1000"/>
                </a:spcAft>
              </a:pPr>
              <a:r>
                <a:rPr lang="en-US" sz="1900" b="1">
                  <a:solidFill>
                    <a:srgbClr val="FFFFFF"/>
                  </a:solidFill>
                  <a:effectLst/>
                  <a:latin typeface="Calibri" panose="020F0502020204030204" pitchFamily="34" charset="0"/>
                  <a:ea typeface="Calibri" panose="020F0502020204030204" pitchFamily="34" charset="0"/>
                </a:rPr>
                <a:t>Regional Commission</a:t>
              </a:r>
              <a:endParaRPr lang="en-US" sz="1100">
                <a:solidFill>
                  <a:srgbClr val="000000"/>
                </a:solidFill>
                <a:effectLst/>
                <a:latin typeface="Calibri" panose="020F0502020204030204" pitchFamily="34" charset="0"/>
                <a:ea typeface="Calibri" panose="020F0502020204030204" pitchFamily="34" charset="0"/>
              </a:endParaRPr>
            </a:p>
          </p:txBody>
        </p:sp>
      </p:grpSp>
      <p:sp>
        <p:nvSpPr>
          <p:cNvPr id="2" name="Title 1">
            <a:extLst>
              <a:ext uri="{FF2B5EF4-FFF2-40B4-BE49-F238E27FC236}">
                <a16:creationId xmlns:a16="http://schemas.microsoft.com/office/drawing/2014/main" id="{B2A95C40-4BEC-4FF4-9F5A-A6A786967D8B}"/>
              </a:ext>
            </a:extLst>
          </p:cNvPr>
          <p:cNvSpPr>
            <a:spLocks noGrp="1"/>
          </p:cNvSpPr>
          <p:nvPr>
            <p:ph type="ctrTitle"/>
          </p:nvPr>
        </p:nvSpPr>
        <p:spPr>
          <a:xfrm>
            <a:off x="-1" y="1350249"/>
            <a:ext cx="12191999" cy="702518"/>
          </a:xfrm>
        </p:spPr>
        <p:txBody>
          <a:bodyPr>
            <a:normAutofit/>
          </a:bodyPr>
          <a:lstStyle/>
          <a:p>
            <a:r>
              <a:rPr lang="en-US" sz="4000" b="1">
                <a:latin typeface="Verdana"/>
                <a:ea typeface="Verdana"/>
              </a:rPr>
              <a:t>Common Budget Feedback</a:t>
            </a:r>
            <a:endParaRPr lang="en-US"/>
          </a:p>
        </p:txBody>
      </p:sp>
      <p:sp>
        <p:nvSpPr>
          <p:cNvPr id="3" name="TextBox 2">
            <a:extLst>
              <a:ext uri="{FF2B5EF4-FFF2-40B4-BE49-F238E27FC236}">
                <a16:creationId xmlns:a16="http://schemas.microsoft.com/office/drawing/2014/main" id="{AEB360DD-5119-DFFE-D0D6-A3CD618A8014}"/>
              </a:ext>
            </a:extLst>
          </p:cNvPr>
          <p:cNvSpPr txBox="1"/>
          <p:nvPr/>
        </p:nvSpPr>
        <p:spPr>
          <a:xfrm>
            <a:off x="374448" y="3307716"/>
            <a:ext cx="11443099" cy="2677656"/>
          </a:xfrm>
          <a:prstGeom prst="rect">
            <a:avLst/>
          </a:prstGeom>
          <a:noFill/>
        </p:spPr>
        <p:txBody>
          <a:bodyPr rot="0" spcFirstLastPara="0" vertOverflow="overflow" horzOverflow="overflow" vert="horz" wrap="square" lIns="91440" tIns="45720" rIns="91440" bIns="45720" numCol="2" spcCol="0" rtlCol="0" fromWordArt="0" anchor="t" anchorCtr="0" forceAA="0" compatLnSpc="1">
            <a:prstTxWarp prst="textNoShape">
              <a:avLst/>
            </a:prstTxWarp>
            <a:spAutoFit/>
          </a:bodyPr>
          <a:lstStyle/>
          <a:p>
            <a:pPr marL="342900" indent="-342900" algn="l" rtl="0" fontAlgn="base">
              <a:buFont typeface="Arial" panose="020B0604020202020204" pitchFamily="34" charset="0"/>
              <a:buChar char="•"/>
            </a:pPr>
            <a:r>
              <a:rPr lang="en-US" sz="2400" b="0" i="0">
                <a:solidFill>
                  <a:srgbClr val="000000"/>
                </a:solidFill>
                <a:effectLst/>
                <a:highlight>
                  <a:srgbClr val="FFFFFF"/>
                </a:highlight>
                <a:latin typeface="Verdana Pro" panose="020F0502020204030204" pitchFamily="34" charset="0"/>
              </a:rPr>
              <a:t>Inadequate Budget Narrative.</a:t>
            </a:r>
            <a:endParaRPr lang="en-US" sz="3600" b="0" i="0">
              <a:solidFill>
                <a:srgbClr val="000000"/>
              </a:solidFill>
              <a:effectLst/>
              <a:highlight>
                <a:srgbClr val="FFFFFF"/>
              </a:highlight>
              <a:latin typeface="Segoe UI" panose="020B0502040204020203" pitchFamily="34" charset="0"/>
            </a:endParaRPr>
          </a:p>
          <a:p>
            <a:pPr marL="342900" indent="-342900" algn="l" rtl="0" fontAlgn="base">
              <a:buFont typeface="Arial" panose="020B0604020202020204" pitchFamily="34" charset="0"/>
              <a:buChar char="•"/>
            </a:pPr>
            <a:r>
              <a:rPr lang="en-US" sz="2400" b="0" i="0">
                <a:solidFill>
                  <a:srgbClr val="000000"/>
                </a:solidFill>
                <a:effectLst/>
                <a:highlight>
                  <a:srgbClr val="FFFFFF"/>
                </a:highlight>
                <a:latin typeface="Verdana Pro" panose="020F0502020204030204" pitchFamily="34" charset="0"/>
              </a:rPr>
              <a:t>No Funding Sources listed. </a:t>
            </a:r>
          </a:p>
          <a:p>
            <a:pPr marL="342900" indent="-342900" fontAlgn="base">
              <a:buFont typeface="Arial" panose="020B0604020202020204" pitchFamily="34" charset="0"/>
              <a:buChar char="•"/>
            </a:pPr>
            <a:r>
              <a:rPr lang="en-US" sz="2400" b="0" i="0">
                <a:solidFill>
                  <a:srgbClr val="000000"/>
                </a:solidFill>
                <a:effectLst/>
                <a:highlight>
                  <a:srgbClr val="FFFFFF"/>
                </a:highlight>
                <a:latin typeface="Verdana Pro" panose="020F0502020204030204" pitchFamily="34" charset="0"/>
              </a:rPr>
              <a:t>Exceed Maximum Award.</a:t>
            </a:r>
          </a:p>
          <a:p>
            <a:pPr marL="342900" indent="-342900" fontAlgn="base">
              <a:buFont typeface="Arial" panose="020B0604020202020204" pitchFamily="34" charset="0"/>
              <a:buChar char="•"/>
            </a:pPr>
            <a:endParaRPr lang="en-US" sz="2400">
              <a:solidFill>
                <a:srgbClr val="000000"/>
              </a:solidFill>
              <a:highlight>
                <a:srgbClr val="FFFFFF"/>
              </a:highlight>
              <a:latin typeface="Verdana Pro" panose="020F0502020204030204" pitchFamily="34" charset="0"/>
            </a:endParaRPr>
          </a:p>
          <a:p>
            <a:pPr marL="342900" indent="-342900" fontAlgn="base">
              <a:buFont typeface="Arial" panose="020B0604020202020204" pitchFamily="34" charset="0"/>
              <a:buChar char="•"/>
            </a:pPr>
            <a:endParaRPr lang="en-US" sz="2400" b="0" i="0">
              <a:solidFill>
                <a:srgbClr val="000000"/>
              </a:solidFill>
              <a:effectLst/>
              <a:highlight>
                <a:srgbClr val="FFFFFF"/>
              </a:highlight>
              <a:latin typeface="Verdana Pro" panose="020F0502020204030204" pitchFamily="34" charset="0"/>
            </a:endParaRPr>
          </a:p>
          <a:p>
            <a:pPr marL="342900" indent="-342900" fontAlgn="base">
              <a:buFont typeface="Arial" panose="020B0604020202020204" pitchFamily="34" charset="0"/>
              <a:buChar char="•"/>
            </a:pPr>
            <a:endParaRPr lang="en-US" sz="2400">
              <a:solidFill>
                <a:srgbClr val="000000"/>
              </a:solidFill>
              <a:highlight>
                <a:srgbClr val="FFFFFF"/>
              </a:highlight>
              <a:latin typeface="Verdana Pro" panose="020F0502020204030204" pitchFamily="34" charset="0"/>
            </a:endParaRPr>
          </a:p>
          <a:p>
            <a:pPr fontAlgn="base"/>
            <a:endParaRPr lang="en-US" sz="2400" b="0" i="0">
              <a:solidFill>
                <a:srgbClr val="000000"/>
              </a:solidFill>
              <a:effectLst/>
              <a:highlight>
                <a:srgbClr val="FFFFFF"/>
              </a:highlight>
              <a:latin typeface="Verdana Pro" panose="020F0502020204030204" pitchFamily="34" charset="0"/>
            </a:endParaRPr>
          </a:p>
          <a:p>
            <a:pPr marL="342900" indent="-342900" algn="l" rtl="0" fontAlgn="base">
              <a:buFont typeface="Arial" panose="020B0604020202020204" pitchFamily="34" charset="0"/>
              <a:buChar char="•"/>
            </a:pPr>
            <a:r>
              <a:rPr lang="en-US" sz="2400" b="0" i="0">
                <a:solidFill>
                  <a:srgbClr val="000000"/>
                </a:solidFill>
                <a:effectLst/>
                <a:highlight>
                  <a:srgbClr val="FFFFFF"/>
                </a:highlight>
                <a:latin typeface="Verdana Pro" panose="020F0502020204030204" pitchFamily="34" charset="0"/>
              </a:rPr>
              <a:t>No construction costs. </a:t>
            </a:r>
          </a:p>
          <a:p>
            <a:pPr marL="342900" indent="-342900" algn="l" rtl="0" fontAlgn="base">
              <a:buFont typeface="Arial" panose="020B0604020202020204" pitchFamily="34" charset="0"/>
              <a:buChar char="•"/>
            </a:pPr>
            <a:r>
              <a:rPr lang="en-US" sz="2400">
                <a:solidFill>
                  <a:srgbClr val="000000"/>
                </a:solidFill>
                <a:highlight>
                  <a:srgbClr val="FFFFFF"/>
                </a:highlight>
                <a:latin typeface="Verdana Pro" panose="020F0502020204030204" pitchFamily="34" charset="0"/>
              </a:rPr>
              <a:t>Other Federal Funds.</a:t>
            </a:r>
            <a:endParaRPr lang="en-US" sz="3600" b="0" i="0">
              <a:solidFill>
                <a:srgbClr val="000000"/>
              </a:solidFill>
              <a:effectLst/>
              <a:highlight>
                <a:srgbClr val="FFFFFF"/>
              </a:highlight>
              <a:latin typeface="Segoe UI" panose="020B0502040204020203" pitchFamily="34" charset="0"/>
            </a:endParaRPr>
          </a:p>
          <a:p>
            <a:pPr marL="342900" indent="-342900" algn="l" rtl="0" fontAlgn="base">
              <a:buFont typeface="Arial" panose="020B0604020202020204" pitchFamily="34" charset="0"/>
              <a:buChar char="•"/>
            </a:pPr>
            <a:r>
              <a:rPr lang="en-US" sz="2400">
                <a:solidFill>
                  <a:srgbClr val="000000"/>
                </a:solidFill>
                <a:highlight>
                  <a:srgbClr val="FFFFFF"/>
                </a:highlight>
                <a:latin typeface="Verdana Pro" panose="020F0502020204030204" pitchFamily="34" charset="0"/>
              </a:rPr>
              <a:t>Review match rate.</a:t>
            </a:r>
          </a:p>
          <a:p>
            <a:endParaRPr lang="en-US" sz="2400">
              <a:latin typeface="Verdana"/>
              <a:ea typeface="Verdana"/>
              <a:cs typeface="Calibri"/>
            </a:endParaRPr>
          </a:p>
        </p:txBody>
      </p:sp>
      <p:sp>
        <p:nvSpPr>
          <p:cNvPr id="14" name="TextBox 13">
            <a:extLst>
              <a:ext uri="{FF2B5EF4-FFF2-40B4-BE49-F238E27FC236}">
                <a16:creationId xmlns:a16="http://schemas.microsoft.com/office/drawing/2014/main" id="{E4A51672-0DD0-FDC7-636A-29332F56B8BB}"/>
              </a:ext>
            </a:extLst>
          </p:cNvPr>
          <p:cNvSpPr txBox="1"/>
          <p:nvPr/>
        </p:nvSpPr>
        <p:spPr>
          <a:xfrm>
            <a:off x="477318" y="2595868"/>
            <a:ext cx="11054281" cy="461665"/>
          </a:xfrm>
          <a:prstGeom prst="rect">
            <a:avLst/>
          </a:prstGeom>
          <a:noFill/>
        </p:spPr>
        <p:txBody>
          <a:bodyPr wrap="square">
            <a:spAutoFit/>
          </a:bodyPr>
          <a:lstStyle/>
          <a:p>
            <a:r>
              <a:rPr lang="en-US" sz="2400">
                <a:latin typeface="Verdana"/>
                <a:ea typeface="Verdana"/>
                <a:cs typeface="Calibri"/>
              </a:rPr>
              <a:t>View Invitation to Apply for requested budget revisions, for example:</a:t>
            </a:r>
          </a:p>
        </p:txBody>
      </p:sp>
      <p:sp>
        <p:nvSpPr>
          <p:cNvPr id="16" name="TextBox 15">
            <a:extLst>
              <a:ext uri="{FF2B5EF4-FFF2-40B4-BE49-F238E27FC236}">
                <a16:creationId xmlns:a16="http://schemas.microsoft.com/office/drawing/2014/main" id="{2700E175-1929-6834-1E30-DDA276BE7432}"/>
              </a:ext>
            </a:extLst>
          </p:cNvPr>
          <p:cNvSpPr txBox="1"/>
          <p:nvPr/>
        </p:nvSpPr>
        <p:spPr>
          <a:xfrm>
            <a:off x="340178" y="5385208"/>
            <a:ext cx="11448361" cy="1200329"/>
          </a:xfrm>
          <a:prstGeom prst="rect">
            <a:avLst/>
          </a:prstGeom>
          <a:solidFill>
            <a:schemeClr val="accent6">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Verdana"/>
                <a:ea typeface="Verdana"/>
                <a:cs typeface="Calibri"/>
              </a:rPr>
              <a:t>Pro Tip: </a:t>
            </a:r>
            <a:r>
              <a:rPr lang="en-US" sz="2400">
                <a:latin typeface="Verdana"/>
                <a:ea typeface="Verdana"/>
                <a:cs typeface="Calibri"/>
              </a:rPr>
              <a:t>Complete the SF-424cbw Budget Details </a:t>
            </a:r>
            <a:r>
              <a:rPr lang="en-US" sz="2400" u="sng">
                <a:latin typeface="Verdana"/>
                <a:ea typeface="Verdana"/>
                <a:cs typeface="Calibri"/>
              </a:rPr>
              <a:t>before</a:t>
            </a:r>
            <a:r>
              <a:rPr lang="en-US" sz="2400">
                <a:latin typeface="Verdana"/>
                <a:ea typeface="Verdana"/>
                <a:cs typeface="Calibri"/>
              </a:rPr>
              <a:t> editing the GMS budget section.  A complete and correct SF-424cbw makes updating the GMS budget information easier.  </a:t>
            </a:r>
            <a:endParaRPr lang="en-US" sz="2400">
              <a:cs typeface="Calibri" panose="020F0502020204030204"/>
            </a:endParaRPr>
          </a:p>
        </p:txBody>
      </p:sp>
    </p:spTree>
    <p:extLst>
      <p:ext uri="{BB962C8B-B14F-4D97-AF65-F5344CB8AC3E}">
        <p14:creationId xmlns:p14="http://schemas.microsoft.com/office/powerpoint/2010/main" val="244388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B3AF801-4A3C-4877-945E-FF86030D2349}"/>
              </a:ext>
            </a:extLst>
          </p:cNvPr>
          <p:cNvGrpSpPr>
            <a:grpSpLocks/>
          </p:cNvGrpSpPr>
          <p:nvPr/>
        </p:nvGrpSpPr>
        <p:grpSpPr bwMode="auto">
          <a:xfrm>
            <a:off x="-1" y="0"/>
            <a:ext cx="12192000" cy="1340919"/>
            <a:chOff x="0" y="-39"/>
            <a:chExt cx="12240" cy="1880"/>
          </a:xfrm>
        </p:grpSpPr>
        <p:sp>
          <p:nvSpPr>
            <p:cNvPr id="5" name="AutoShape 10">
              <a:extLst>
                <a:ext uri="{FF2B5EF4-FFF2-40B4-BE49-F238E27FC236}">
                  <a16:creationId xmlns:a16="http://schemas.microsoft.com/office/drawing/2014/main" id="{F59D35A9-79E0-4FBE-A222-D63D5897D380}"/>
                </a:ext>
              </a:extLst>
            </p:cNvPr>
            <p:cNvSpPr>
              <a:spLocks/>
            </p:cNvSpPr>
            <p:nvPr/>
          </p:nvSpPr>
          <p:spPr bwMode="auto">
            <a:xfrm>
              <a:off x="0" y="5"/>
              <a:ext cx="12240" cy="1836"/>
            </a:xfrm>
            <a:custGeom>
              <a:avLst/>
              <a:gdLst>
                <a:gd name="T0" fmla="*/ 12240 w 12240"/>
                <a:gd name="T1" fmla="+- 0 5 5"/>
                <a:gd name="T2" fmla="*/ 5 h 1836"/>
                <a:gd name="T3" fmla="*/ 0 w 12240"/>
                <a:gd name="T4" fmla="+- 0 5 5"/>
                <a:gd name="T5" fmla="*/ 5 h 1836"/>
                <a:gd name="T6" fmla="*/ 0 w 12240"/>
                <a:gd name="T7" fmla="+- 0 1603 5"/>
                <a:gd name="T8" fmla="*/ 1603 h 1836"/>
                <a:gd name="T9" fmla="*/ 18 w 12240"/>
                <a:gd name="T10" fmla="+- 0 1607 5"/>
                <a:gd name="T11" fmla="*/ 1607 h 1836"/>
                <a:gd name="T12" fmla="*/ 152 w 12240"/>
                <a:gd name="T13" fmla="+- 0 1636 5"/>
                <a:gd name="T14" fmla="*/ 1636 h 1836"/>
                <a:gd name="T15" fmla="*/ 288 w 12240"/>
                <a:gd name="T16" fmla="+- 0 1663 5"/>
                <a:gd name="T17" fmla="*/ 1663 h 1836"/>
                <a:gd name="T18" fmla="*/ 427 w 12240"/>
                <a:gd name="T19" fmla="+- 0 1687 5"/>
                <a:gd name="T20" fmla="*/ 1687 h 1836"/>
                <a:gd name="T21" fmla="*/ 567 w 12240"/>
                <a:gd name="T22" fmla="+- 0 1710 5"/>
                <a:gd name="T23" fmla="*/ 1710 h 1836"/>
                <a:gd name="T24" fmla="*/ 709 w 12240"/>
                <a:gd name="T25" fmla="+- 0 1730 5"/>
                <a:gd name="T26" fmla="*/ 1730 h 1836"/>
                <a:gd name="T27" fmla="*/ 853 w 12240"/>
                <a:gd name="T28" fmla="+- 0 1749 5"/>
                <a:gd name="T29" fmla="*/ 1749 h 1836"/>
                <a:gd name="T30" fmla="*/ 998 w 12240"/>
                <a:gd name="T31" fmla="+- 0 1766 5"/>
                <a:gd name="T32" fmla="*/ 1766 h 1836"/>
                <a:gd name="T33" fmla="*/ 1220 w 12240"/>
                <a:gd name="T34" fmla="+- 0 1787 5"/>
                <a:gd name="T35" fmla="*/ 1787 h 1836"/>
                <a:gd name="T36" fmla="*/ 1445 w 12240"/>
                <a:gd name="T37" fmla="+- 0 1805 5"/>
                <a:gd name="T38" fmla="*/ 1805 h 1836"/>
                <a:gd name="T39" fmla="*/ 1674 w 12240"/>
                <a:gd name="T40" fmla="+- 0 1819 5"/>
                <a:gd name="T41" fmla="*/ 1819 h 1836"/>
                <a:gd name="T42" fmla="*/ 1906 w 12240"/>
                <a:gd name="T43" fmla="+- 0 1830 5"/>
                <a:gd name="T44" fmla="*/ 1830 h 1836"/>
                <a:gd name="T45" fmla="*/ 2220 w 12240"/>
                <a:gd name="T46" fmla="+- 0 1838 5"/>
                <a:gd name="T47" fmla="*/ 1838 h 1836"/>
                <a:gd name="T48" fmla="*/ 2538 w 12240"/>
                <a:gd name="T49" fmla="+- 0 1841 5"/>
                <a:gd name="T50" fmla="*/ 1841 h 1836"/>
                <a:gd name="T51" fmla="*/ 2943 w 12240"/>
                <a:gd name="T52" fmla="+- 0 1836 5"/>
                <a:gd name="T53" fmla="*/ 1836 h 1836"/>
                <a:gd name="T54" fmla="*/ 3354 w 12240"/>
                <a:gd name="T55" fmla="+- 0 1824 5"/>
                <a:gd name="T56" fmla="*/ 1824 h 1836"/>
                <a:gd name="T57" fmla="*/ 3854 w 12240"/>
                <a:gd name="T58" fmla="+- 0 1801 5"/>
                <a:gd name="T59" fmla="*/ 1801 h 1836"/>
                <a:gd name="T60" fmla="*/ 4530 w 12240"/>
                <a:gd name="T61" fmla="+- 0 1756 5"/>
                <a:gd name="T62" fmla="*/ 1756 h 1836"/>
                <a:gd name="T63" fmla="*/ 5470 w 12240"/>
                <a:gd name="T64" fmla="+- 0 1675 5"/>
                <a:gd name="T65" fmla="*/ 1675 h 1836"/>
                <a:gd name="T66" fmla="*/ 9340 w 12240"/>
                <a:gd name="T67" fmla="+- 0 1260 5"/>
                <a:gd name="T68" fmla="*/ 1260 h 1836"/>
                <a:gd name="T69" fmla="*/ 10048 w 12240"/>
                <a:gd name="T70" fmla="+- 0 1197 5"/>
                <a:gd name="T71" fmla="*/ 1197 h 1836"/>
                <a:gd name="T72" fmla="*/ 10579 w 12240"/>
                <a:gd name="T73" fmla="+- 0 1159 5"/>
                <a:gd name="T74" fmla="*/ 1159 h 1836"/>
                <a:gd name="T75" fmla="*/ 10946 w 12240"/>
                <a:gd name="T76" fmla="+- 0 1139 5"/>
                <a:gd name="T77" fmla="*/ 1139 h 1836"/>
                <a:gd name="T78" fmla="*/ 11302 w 12240"/>
                <a:gd name="T79" fmla="+- 0 1125 5"/>
                <a:gd name="T80" fmla="*/ 1125 h 1836"/>
                <a:gd name="T81" fmla="*/ 11579 w 12240"/>
                <a:gd name="T82" fmla="+- 0 1120 5"/>
                <a:gd name="T83" fmla="*/ 1120 h 1836"/>
                <a:gd name="T84" fmla="*/ 12240 w 12240"/>
                <a:gd name="T85" fmla="+- 0 1120 5"/>
                <a:gd name="T86" fmla="*/ 1120 h 1836"/>
                <a:gd name="T87" fmla="*/ 12240 w 12240"/>
                <a:gd name="T88" fmla="+- 0 5 5"/>
                <a:gd name="T89" fmla="*/ 5 h 1836"/>
                <a:gd name="T90" fmla="*/ 12240 w 12240"/>
                <a:gd name="T91" fmla="+- 0 1120 5"/>
                <a:gd name="T92" fmla="*/ 1120 h 1836"/>
                <a:gd name="T93" fmla="*/ 11714 w 12240"/>
                <a:gd name="T94" fmla="+- 0 1120 5"/>
                <a:gd name="T95" fmla="*/ 1120 h 1836"/>
                <a:gd name="T96" fmla="*/ 11847 w 12240"/>
                <a:gd name="T97" fmla="+- 0 1120 5"/>
                <a:gd name="T98" fmla="*/ 1120 h 1836"/>
                <a:gd name="T99" fmla="*/ 12043 w 12240"/>
                <a:gd name="T100" fmla="+- 0 1124 5"/>
                <a:gd name="T101" fmla="*/ 1124 h 1836"/>
                <a:gd name="T102" fmla="*/ 12240 w 12240"/>
                <a:gd name="T103" fmla="+- 0 1131 5"/>
                <a:gd name="T104" fmla="*/ 1131 h 1836"/>
                <a:gd name="T105" fmla="*/ 12240 w 12240"/>
                <a:gd name="T106" fmla="+- 0 1120 5"/>
                <a:gd name="T107" fmla="*/ 1120 h 1836"/>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Lst>
              <a:rect l="0" t="0" r="r" b="b"/>
              <a:pathLst>
                <a:path w="12240" h="1836">
                  <a:moveTo>
                    <a:pt x="12240" y="0"/>
                  </a:moveTo>
                  <a:lnTo>
                    <a:pt x="0" y="0"/>
                  </a:lnTo>
                  <a:lnTo>
                    <a:pt x="0" y="1598"/>
                  </a:lnTo>
                  <a:lnTo>
                    <a:pt x="18" y="1602"/>
                  </a:lnTo>
                  <a:lnTo>
                    <a:pt x="152" y="1631"/>
                  </a:lnTo>
                  <a:lnTo>
                    <a:pt x="288" y="1658"/>
                  </a:lnTo>
                  <a:lnTo>
                    <a:pt x="427" y="1682"/>
                  </a:lnTo>
                  <a:lnTo>
                    <a:pt x="567" y="1705"/>
                  </a:lnTo>
                  <a:lnTo>
                    <a:pt x="709" y="1725"/>
                  </a:lnTo>
                  <a:lnTo>
                    <a:pt x="853" y="1744"/>
                  </a:lnTo>
                  <a:lnTo>
                    <a:pt x="998" y="1761"/>
                  </a:lnTo>
                  <a:lnTo>
                    <a:pt x="1220" y="1782"/>
                  </a:lnTo>
                  <a:lnTo>
                    <a:pt x="1445" y="1800"/>
                  </a:lnTo>
                  <a:lnTo>
                    <a:pt x="1674" y="1814"/>
                  </a:lnTo>
                  <a:lnTo>
                    <a:pt x="1906" y="1825"/>
                  </a:lnTo>
                  <a:lnTo>
                    <a:pt x="2220" y="1833"/>
                  </a:lnTo>
                  <a:lnTo>
                    <a:pt x="2538" y="1836"/>
                  </a:lnTo>
                  <a:lnTo>
                    <a:pt x="2943" y="1831"/>
                  </a:lnTo>
                  <a:lnTo>
                    <a:pt x="3354" y="1819"/>
                  </a:lnTo>
                  <a:lnTo>
                    <a:pt x="3854" y="1796"/>
                  </a:lnTo>
                  <a:lnTo>
                    <a:pt x="4530" y="1751"/>
                  </a:lnTo>
                  <a:lnTo>
                    <a:pt x="5470" y="1670"/>
                  </a:lnTo>
                  <a:lnTo>
                    <a:pt x="9340" y="1255"/>
                  </a:lnTo>
                  <a:lnTo>
                    <a:pt x="10048" y="1192"/>
                  </a:lnTo>
                  <a:lnTo>
                    <a:pt x="10579" y="1154"/>
                  </a:lnTo>
                  <a:lnTo>
                    <a:pt x="10946" y="1134"/>
                  </a:lnTo>
                  <a:lnTo>
                    <a:pt x="11302" y="1120"/>
                  </a:lnTo>
                  <a:lnTo>
                    <a:pt x="11579" y="1115"/>
                  </a:lnTo>
                  <a:lnTo>
                    <a:pt x="12240" y="1115"/>
                  </a:lnTo>
                  <a:lnTo>
                    <a:pt x="12240" y="0"/>
                  </a:lnTo>
                  <a:close/>
                  <a:moveTo>
                    <a:pt x="12240" y="1115"/>
                  </a:moveTo>
                  <a:lnTo>
                    <a:pt x="11714" y="1115"/>
                  </a:lnTo>
                  <a:lnTo>
                    <a:pt x="11847" y="1115"/>
                  </a:lnTo>
                  <a:lnTo>
                    <a:pt x="12043" y="1119"/>
                  </a:lnTo>
                  <a:lnTo>
                    <a:pt x="12240" y="1126"/>
                  </a:lnTo>
                  <a:lnTo>
                    <a:pt x="12240" y="1115"/>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 name="AutoShape 9">
              <a:extLst>
                <a:ext uri="{FF2B5EF4-FFF2-40B4-BE49-F238E27FC236}">
                  <a16:creationId xmlns:a16="http://schemas.microsoft.com/office/drawing/2014/main" id="{BD70B397-4ED2-4EA6-8E47-BDB427F06E6F}"/>
                </a:ext>
              </a:extLst>
            </p:cNvPr>
            <p:cNvSpPr>
              <a:spLocks/>
            </p:cNvSpPr>
            <p:nvPr/>
          </p:nvSpPr>
          <p:spPr bwMode="auto">
            <a:xfrm>
              <a:off x="0" y="-39"/>
              <a:ext cx="12240" cy="1722"/>
            </a:xfrm>
            <a:custGeom>
              <a:avLst/>
              <a:gdLst>
                <a:gd name="T0" fmla="*/ 12240 w 12240"/>
                <a:gd name="T1" fmla="*/ 0 h 1683"/>
                <a:gd name="T2" fmla="*/ 0 w 12240"/>
                <a:gd name="T3" fmla="*/ 0 h 1683"/>
                <a:gd name="T4" fmla="*/ 0 w 12240"/>
                <a:gd name="T5" fmla="*/ 1445 h 1683"/>
                <a:gd name="T6" fmla="*/ 18 w 12240"/>
                <a:gd name="T7" fmla="*/ 1449 h 1683"/>
                <a:gd name="T8" fmla="*/ 152 w 12240"/>
                <a:gd name="T9" fmla="*/ 1478 h 1683"/>
                <a:gd name="T10" fmla="*/ 288 w 12240"/>
                <a:gd name="T11" fmla="*/ 1505 h 1683"/>
                <a:gd name="T12" fmla="*/ 427 w 12240"/>
                <a:gd name="T13" fmla="*/ 1529 h 1683"/>
                <a:gd name="T14" fmla="*/ 567 w 12240"/>
                <a:gd name="T15" fmla="*/ 1552 h 1683"/>
                <a:gd name="T16" fmla="*/ 709 w 12240"/>
                <a:gd name="T17" fmla="*/ 1572 h 1683"/>
                <a:gd name="T18" fmla="*/ 853 w 12240"/>
                <a:gd name="T19" fmla="*/ 1591 h 1683"/>
                <a:gd name="T20" fmla="*/ 998 w 12240"/>
                <a:gd name="T21" fmla="*/ 1608 h 1683"/>
                <a:gd name="T22" fmla="*/ 1220 w 12240"/>
                <a:gd name="T23" fmla="*/ 1630 h 1683"/>
                <a:gd name="T24" fmla="*/ 1445 w 12240"/>
                <a:gd name="T25" fmla="*/ 1647 h 1683"/>
                <a:gd name="T26" fmla="*/ 1674 w 12240"/>
                <a:gd name="T27" fmla="*/ 1661 h 1683"/>
                <a:gd name="T28" fmla="*/ 1906 w 12240"/>
                <a:gd name="T29" fmla="*/ 1672 h 1683"/>
                <a:gd name="T30" fmla="*/ 2220 w 12240"/>
                <a:gd name="T31" fmla="*/ 1680 h 1683"/>
                <a:gd name="T32" fmla="*/ 2538 w 12240"/>
                <a:gd name="T33" fmla="*/ 1683 h 1683"/>
                <a:gd name="T34" fmla="*/ 2943 w 12240"/>
                <a:gd name="T35" fmla="*/ 1678 h 1683"/>
                <a:gd name="T36" fmla="*/ 3354 w 12240"/>
                <a:gd name="T37" fmla="*/ 1667 h 1683"/>
                <a:gd name="T38" fmla="*/ 3854 w 12240"/>
                <a:gd name="T39" fmla="*/ 1643 h 1683"/>
                <a:gd name="T40" fmla="*/ 4530 w 12240"/>
                <a:gd name="T41" fmla="*/ 1598 h 1683"/>
                <a:gd name="T42" fmla="*/ 5470 w 12240"/>
                <a:gd name="T43" fmla="*/ 1517 h 1683"/>
                <a:gd name="T44" fmla="*/ 9340 w 12240"/>
                <a:gd name="T45" fmla="*/ 1102 h 1683"/>
                <a:gd name="T46" fmla="*/ 10048 w 12240"/>
                <a:gd name="T47" fmla="*/ 1039 h 1683"/>
                <a:gd name="T48" fmla="*/ 10579 w 12240"/>
                <a:gd name="T49" fmla="*/ 1001 h 1683"/>
                <a:gd name="T50" fmla="*/ 10946 w 12240"/>
                <a:gd name="T51" fmla="*/ 981 h 1683"/>
                <a:gd name="T52" fmla="*/ 11302 w 12240"/>
                <a:gd name="T53" fmla="*/ 968 h 1683"/>
                <a:gd name="T54" fmla="*/ 11579 w 12240"/>
                <a:gd name="T55" fmla="*/ 962 h 1683"/>
                <a:gd name="T56" fmla="*/ 12240 w 12240"/>
                <a:gd name="T57" fmla="*/ 962 h 1683"/>
                <a:gd name="T58" fmla="*/ 12240 w 12240"/>
                <a:gd name="T59" fmla="*/ 0 h 1683"/>
                <a:gd name="T60" fmla="*/ 12240 w 12240"/>
                <a:gd name="T61" fmla="*/ 962 h 1683"/>
                <a:gd name="T62" fmla="*/ 11714 w 12240"/>
                <a:gd name="T63" fmla="*/ 962 h 1683"/>
                <a:gd name="T64" fmla="*/ 11847 w 12240"/>
                <a:gd name="T65" fmla="*/ 962 h 1683"/>
                <a:gd name="T66" fmla="*/ 12043 w 12240"/>
                <a:gd name="T67" fmla="*/ 966 h 1683"/>
                <a:gd name="T68" fmla="*/ 12240 w 12240"/>
                <a:gd name="T69" fmla="*/ 973 h 1683"/>
                <a:gd name="T70" fmla="*/ 12240 w 12240"/>
                <a:gd name="T71" fmla="*/ 962 h 1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40" h="1683">
                  <a:moveTo>
                    <a:pt x="12240" y="0"/>
                  </a:moveTo>
                  <a:lnTo>
                    <a:pt x="0" y="0"/>
                  </a:lnTo>
                  <a:lnTo>
                    <a:pt x="0" y="1445"/>
                  </a:lnTo>
                  <a:lnTo>
                    <a:pt x="18" y="1449"/>
                  </a:lnTo>
                  <a:lnTo>
                    <a:pt x="152" y="1478"/>
                  </a:lnTo>
                  <a:lnTo>
                    <a:pt x="288" y="1505"/>
                  </a:lnTo>
                  <a:lnTo>
                    <a:pt x="427" y="1529"/>
                  </a:lnTo>
                  <a:lnTo>
                    <a:pt x="567" y="1552"/>
                  </a:lnTo>
                  <a:lnTo>
                    <a:pt x="709" y="1572"/>
                  </a:lnTo>
                  <a:lnTo>
                    <a:pt x="853" y="1591"/>
                  </a:lnTo>
                  <a:lnTo>
                    <a:pt x="998" y="1608"/>
                  </a:lnTo>
                  <a:lnTo>
                    <a:pt x="1220" y="1630"/>
                  </a:lnTo>
                  <a:lnTo>
                    <a:pt x="1445" y="1647"/>
                  </a:lnTo>
                  <a:lnTo>
                    <a:pt x="1674" y="1661"/>
                  </a:lnTo>
                  <a:lnTo>
                    <a:pt x="1906" y="1672"/>
                  </a:lnTo>
                  <a:lnTo>
                    <a:pt x="2220" y="1680"/>
                  </a:lnTo>
                  <a:lnTo>
                    <a:pt x="2538" y="1683"/>
                  </a:lnTo>
                  <a:lnTo>
                    <a:pt x="2943" y="1678"/>
                  </a:lnTo>
                  <a:lnTo>
                    <a:pt x="3354" y="1667"/>
                  </a:lnTo>
                  <a:lnTo>
                    <a:pt x="3854" y="1643"/>
                  </a:lnTo>
                  <a:lnTo>
                    <a:pt x="4530" y="1598"/>
                  </a:lnTo>
                  <a:lnTo>
                    <a:pt x="5470" y="1517"/>
                  </a:lnTo>
                  <a:lnTo>
                    <a:pt x="9340" y="1102"/>
                  </a:lnTo>
                  <a:lnTo>
                    <a:pt x="10048" y="1039"/>
                  </a:lnTo>
                  <a:lnTo>
                    <a:pt x="10579" y="1001"/>
                  </a:lnTo>
                  <a:lnTo>
                    <a:pt x="10946" y="981"/>
                  </a:lnTo>
                  <a:lnTo>
                    <a:pt x="11302" y="968"/>
                  </a:lnTo>
                  <a:lnTo>
                    <a:pt x="11579" y="962"/>
                  </a:lnTo>
                  <a:lnTo>
                    <a:pt x="12240" y="962"/>
                  </a:lnTo>
                  <a:lnTo>
                    <a:pt x="12240" y="0"/>
                  </a:lnTo>
                  <a:close/>
                  <a:moveTo>
                    <a:pt x="12240" y="962"/>
                  </a:moveTo>
                  <a:lnTo>
                    <a:pt x="11714" y="962"/>
                  </a:lnTo>
                  <a:lnTo>
                    <a:pt x="11847" y="962"/>
                  </a:lnTo>
                  <a:lnTo>
                    <a:pt x="12043" y="966"/>
                  </a:lnTo>
                  <a:lnTo>
                    <a:pt x="12240" y="973"/>
                  </a:lnTo>
                  <a:lnTo>
                    <a:pt x="12240" y="962"/>
                  </a:lnTo>
                  <a:close/>
                </a:path>
              </a:pathLst>
            </a:custGeom>
            <a:solidFill>
              <a:srgbClr val="0C683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 name="AutoShape 8">
              <a:extLst>
                <a:ext uri="{FF2B5EF4-FFF2-40B4-BE49-F238E27FC236}">
                  <a16:creationId xmlns:a16="http://schemas.microsoft.com/office/drawing/2014/main" id="{D500F6EB-0200-4B04-9D4E-BBE06C837661}"/>
                </a:ext>
              </a:extLst>
            </p:cNvPr>
            <p:cNvSpPr>
              <a:spLocks/>
            </p:cNvSpPr>
            <p:nvPr/>
          </p:nvSpPr>
          <p:spPr bwMode="auto">
            <a:xfrm>
              <a:off x="360" y="343"/>
              <a:ext cx="939" cy="939"/>
            </a:xfrm>
            <a:custGeom>
              <a:avLst/>
              <a:gdLst>
                <a:gd name="T0" fmla="+- 0 547 360"/>
                <a:gd name="T1" fmla="*/ T0 w 939"/>
                <a:gd name="T2" fmla="+- 0 1068 343"/>
                <a:gd name="T3" fmla="*/ 1068 h 939"/>
                <a:gd name="T4" fmla="+- 0 360 360"/>
                <a:gd name="T5" fmla="*/ T4 w 939"/>
                <a:gd name="T6" fmla="+- 0 800 343"/>
                <a:gd name="T7" fmla="*/ 800 h 939"/>
                <a:gd name="T8" fmla="+- 0 586 360"/>
                <a:gd name="T9" fmla="*/ T8 w 939"/>
                <a:gd name="T10" fmla="+- 0 1137 343"/>
                <a:gd name="T11" fmla="*/ 1137 h 939"/>
                <a:gd name="T12" fmla="+- 0 828 360"/>
                <a:gd name="T13" fmla="*/ T12 w 939"/>
                <a:gd name="T14" fmla="+- 0 520 343"/>
                <a:gd name="T15" fmla="*/ 520 h 939"/>
                <a:gd name="T16" fmla="+- 0 712 360"/>
                <a:gd name="T17" fmla="*/ T16 w 939"/>
                <a:gd name="T18" fmla="+- 0 400 343"/>
                <a:gd name="T19" fmla="*/ 400 h 939"/>
                <a:gd name="T20" fmla="+- 0 461 360"/>
                <a:gd name="T21" fmla="*/ T20 w 939"/>
                <a:gd name="T22" fmla="+- 0 634 343"/>
                <a:gd name="T23" fmla="*/ 634 h 939"/>
                <a:gd name="T24" fmla="+- 0 483 360"/>
                <a:gd name="T25" fmla="*/ T24 w 939"/>
                <a:gd name="T26" fmla="+- 0 645 343"/>
                <a:gd name="T27" fmla="*/ 645 h 939"/>
                <a:gd name="T28" fmla="+- 0 766 360"/>
                <a:gd name="T29" fmla="*/ T28 w 939"/>
                <a:gd name="T30" fmla="+- 0 434 343"/>
                <a:gd name="T31" fmla="*/ 434 h 939"/>
                <a:gd name="T32" fmla="+- 0 967 360"/>
                <a:gd name="T33" fmla="*/ T32 w 939"/>
                <a:gd name="T34" fmla="+- 0 695 343"/>
                <a:gd name="T35" fmla="*/ 695 h 939"/>
                <a:gd name="T36" fmla="+- 0 900 360"/>
                <a:gd name="T37" fmla="*/ T36 w 939"/>
                <a:gd name="T38" fmla="+- 0 720 343"/>
                <a:gd name="T39" fmla="*/ 720 h 939"/>
                <a:gd name="T40" fmla="+- 0 903 360"/>
                <a:gd name="T41" fmla="*/ T40 w 939"/>
                <a:gd name="T42" fmla="+- 0 618 343"/>
                <a:gd name="T43" fmla="*/ 618 h 939"/>
                <a:gd name="T44" fmla="+- 0 872 360"/>
                <a:gd name="T45" fmla="*/ T44 w 939"/>
                <a:gd name="T46" fmla="+- 0 613 343"/>
                <a:gd name="T47" fmla="*/ 613 h 939"/>
                <a:gd name="T48" fmla="+- 0 865 360"/>
                <a:gd name="T49" fmla="*/ T48 w 939"/>
                <a:gd name="T50" fmla="+- 0 577 343"/>
                <a:gd name="T51" fmla="*/ 577 h 939"/>
                <a:gd name="T52" fmla="+- 0 839 360"/>
                <a:gd name="T53" fmla="*/ T52 w 939"/>
                <a:gd name="T54" fmla="+- 0 559 343"/>
                <a:gd name="T55" fmla="*/ 559 h 939"/>
                <a:gd name="T56" fmla="+- 0 822 360"/>
                <a:gd name="T57" fmla="*/ T56 w 939"/>
                <a:gd name="T58" fmla="+- 0 545 343"/>
                <a:gd name="T59" fmla="*/ 545 h 939"/>
                <a:gd name="T60" fmla="+- 0 795 360"/>
                <a:gd name="T61" fmla="*/ T60 w 939"/>
                <a:gd name="T62" fmla="+- 0 579 343"/>
                <a:gd name="T63" fmla="*/ 579 h 939"/>
                <a:gd name="T64" fmla="+- 0 751 360"/>
                <a:gd name="T65" fmla="*/ T64 w 939"/>
                <a:gd name="T66" fmla="+- 0 611 343"/>
                <a:gd name="T67" fmla="*/ 611 h 939"/>
                <a:gd name="T68" fmla="+- 0 756 360"/>
                <a:gd name="T69" fmla="*/ T68 w 939"/>
                <a:gd name="T70" fmla="+- 0 722 343"/>
                <a:gd name="T71" fmla="*/ 722 h 939"/>
                <a:gd name="T72" fmla="+- 0 706 360"/>
                <a:gd name="T73" fmla="*/ T72 w 939"/>
                <a:gd name="T74" fmla="+- 0 695 343"/>
                <a:gd name="T75" fmla="*/ 695 h 939"/>
                <a:gd name="T76" fmla="+- 0 645 360"/>
                <a:gd name="T77" fmla="*/ T76 w 939"/>
                <a:gd name="T78" fmla="+- 0 707 343"/>
                <a:gd name="T79" fmla="*/ 707 h 939"/>
                <a:gd name="T80" fmla="+- 0 672 360"/>
                <a:gd name="T81" fmla="*/ T80 w 939"/>
                <a:gd name="T82" fmla="+- 0 787 343"/>
                <a:gd name="T83" fmla="*/ 787 h 939"/>
                <a:gd name="T84" fmla="+- 0 666 360"/>
                <a:gd name="T85" fmla="*/ T84 w 939"/>
                <a:gd name="T86" fmla="+- 0 826 343"/>
                <a:gd name="T87" fmla="*/ 826 h 939"/>
                <a:gd name="T88" fmla="+- 0 732 360"/>
                <a:gd name="T89" fmla="*/ T88 w 939"/>
                <a:gd name="T90" fmla="+- 0 874 343"/>
                <a:gd name="T91" fmla="*/ 874 h 939"/>
                <a:gd name="T92" fmla="+- 0 733 360"/>
                <a:gd name="T93" fmla="*/ T92 w 939"/>
                <a:gd name="T94" fmla="+- 0 909 343"/>
                <a:gd name="T95" fmla="*/ 909 h 939"/>
                <a:gd name="T96" fmla="+- 0 804 360"/>
                <a:gd name="T97" fmla="*/ T96 w 939"/>
                <a:gd name="T98" fmla="+- 0 897 343"/>
                <a:gd name="T99" fmla="*/ 897 h 939"/>
                <a:gd name="T100" fmla="+- 0 821 360"/>
                <a:gd name="T101" fmla="*/ T100 w 939"/>
                <a:gd name="T102" fmla="+- 0 895 343"/>
                <a:gd name="T103" fmla="*/ 895 h 939"/>
                <a:gd name="T104" fmla="+- 0 838 360"/>
                <a:gd name="T105" fmla="*/ T104 w 939"/>
                <a:gd name="T106" fmla="+- 0 977 343"/>
                <a:gd name="T107" fmla="*/ 977 h 939"/>
                <a:gd name="T108" fmla="+- 0 837 360"/>
                <a:gd name="T109" fmla="*/ T108 w 939"/>
                <a:gd name="T110" fmla="+- 0 877 343"/>
                <a:gd name="T111" fmla="*/ 877 h 939"/>
                <a:gd name="T112" fmla="+- 0 867 360"/>
                <a:gd name="T113" fmla="*/ T112 w 939"/>
                <a:gd name="T114" fmla="+- 0 895 343"/>
                <a:gd name="T115" fmla="*/ 895 h 939"/>
                <a:gd name="T116" fmla="+- 0 949 360"/>
                <a:gd name="T117" fmla="*/ T116 w 939"/>
                <a:gd name="T118" fmla="+- 0 908 343"/>
                <a:gd name="T119" fmla="*/ 908 h 939"/>
                <a:gd name="T120" fmla="+- 0 923 360"/>
                <a:gd name="T121" fmla="*/ T120 w 939"/>
                <a:gd name="T122" fmla="+- 0 872 343"/>
                <a:gd name="T123" fmla="*/ 872 h 939"/>
                <a:gd name="T124" fmla="+- 0 990 360"/>
                <a:gd name="T125" fmla="*/ T124 w 939"/>
                <a:gd name="T126" fmla="+- 0 824 343"/>
                <a:gd name="T127" fmla="*/ 824 h 939"/>
                <a:gd name="T128" fmla="+- 0 983 360"/>
                <a:gd name="T129" fmla="*/ T128 w 939"/>
                <a:gd name="T130" fmla="+- 0 784 343"/>
                <a:gd name="T131" fmla="*/ 784 h 939"/>
                <a:gd name="T132" fmla="+- 0 1005 360"/>
                <a:gd name="T133" fmla="*/ T132 w 939"/>
                <a:gd name="T134" fmla="+- 0 730 343"/>
                <a:gd name="T135" fmla="*/ 730 h 939"/>
                <a:gd name="T136" fmla="+- 0 1030 360"/>
                <a:gd name="T137" fmla="*/ T136 w 939"/>
                <a:gd name="T138" fmla="+- 0 668 343"/>
                <a:gd name="T139" fmla="*/ 668 h 939"/>
                <a:gd name="T140" fmla="+- 0 1152 360"/>
                <a:gd name="T141" fmla="*/ T140 w 939"/>
                <a:gd name="T142" fmla="+- 0 888 343"/>
                <a:gd name="T143" fmla="*/ 888 h 939"/>
                <a:gd name="T144" fmla="+- 0 906 360"/>
                <a:gd name="T145" fmla="*/ T144 w 939"/>
                <a:gd name="T146" fmla="+- 0 1135 343"/>
                <a:gd name="T147" fmla="*/ 1135 h 939"/>
                <a:gd name="T148" fmla="+- 0 572 360"/>
                <a:gd name="T149" fmla="*/ T148 w 939"/>
                <a:gd name="T150" fmla="+- 0 1019 343"/>
                <a:gd name="T151" fmla="*/ 1019 h 939"/>
                <a:gd name="T152" fmla="+- 0 533 360"/>
                <a:gd name="T153" fmla="*/ T152 w 939"/>
                <a:gd name="T154" fmla="+- 0 667 343"/>
                <a:gd name="T155" fmla="*/ 667 h 939"/>
                <a:gd name="T156" fmla="+- 0 830 360"/>
                <a:gd name="T157" fmla="*/ T156 w 939"/>
                <a:gd name="T158" fmla="+- 0 482 343"/>
                <a:gd name="T159" fmla="*/ 482 h 939"/>
                <a:gd name="T160" fmla="+- 0 1127 360"/>
                <a:gd name="T161" fmla="*/ T160 w 939"/>
                <a:gd name="T162" fmla="+- 0 667 343"/>
                <a:gd name="T163" fmla="*/ 667 h 939"/>
                <a:gd name="T164" fmla="+- 0 1127 360"/>
                <a:gd name="T165" fmla="*/ T164 w 939"/>
                <a:gd name="T166" fmla="+- 0 612 343"/>
                <a:gd name="T167" fmla="*/ 612 h 939"/>
                <a:gd name="T168" fmla="+- 0 902 360"/>
                <a:gd name="T169" fmla="*/ T168 w 939"/>
                <a:gd name="T170" fmla="+- 0 462 343"/>
                <a:gd name="T171" fmla="*/ 462 h 939"/>
                <a:gd name="T172" fmla="+- 0 576 360"/>
                <a:gd name="T173" fmla="*/ T172 w 939"/>
                <a:gd name="T174" fmla="+- 0 559 343"/>
                <a:gd name="T175" fmla="*/ 559 h 939"/>
                <a:gd name="T176" fmla="+- 0 479 360"/>
                <a:gd name="T177" fmla="*/ T176 w 939"/>
                <a:gd name="T178" fmla="+- 0 885 343"/>
                <a:gd name="T179" fmla="*/ 885 h 939"/>
                <a:gd name="T180" fmla="+- 0 690 360"/>
                <a:gd name="T181" fmla="*/ T180 w 939"/>
                <a:gd name="T182" fmla="+- 0 1143 343"/>
                <a:gd name="T183" fmla="*/ 1143 h 939"/>
                <a:gd name="T184" fmla="+- 0 969 360"/>
                <a:gd name="T185" fmla="*/ T184 w 939"/>
                <a:gd name="T186" fmla="+- 0 1143 343"/>
                <a:gd name="T187" fmla="*/ 1143 h 939"/>
                <a:gd name="T188" fmla="+- 0 1181 360"/>
                <a:gd name="T189" fmla="*/ T188 w 939"/>
                <a:gd name="T190" fmla="+- 0 885 343"/>
                <a:gd name="T191" fmla="*/ 885 h 939"/>
                <a:gd name="T192" fmla="+- 0 1176 360"/>
                <a:gd name="T193" fmla="*/ T192 w 939"/>
                <a:gd name="T194" fmla="+- 0 981 343"/>
                <a:gd name="T195" fmla="*/ 981 h 939"/>
                <a:gd name="T196" fmla="+- 0 893 360"/>
                <a:gd name="T197" fmla="*/ T196 w 939"/>
                <a:gd name="T198" fmla="+- 0 1192 343"/>
                <a:gd name="T199" fmla="*/ 1192 h 939"/>
                <a:gd name="T200" fmla="+- 0 1064 360"/>
                <a:gd name="T201" fmla="*/ T200 w 939"/>
                <a:gd name="T202" fmla="+- 0 1157 343"/>
                <a:gd name="T203" fmla="*/ 1157 h 939"/>
                <a:gd name="T204" fmla="+- 0 1245 360"/>
                <a:gd name="T205" fmla="*/ T204 w 939"/>
                <a:gd name="T206" fmla="+- 0 845 343"/>
                <a:gd name="T207" fmla="*/ 845 h 939"/>
                <a:gd name="T208" fmla="+- 0 1133 360"/>
                <a:gd name="T209" fmla="*/ T208 w 939"/>
                <a:gd name="T210" fmla="+- 0 539 343"/>
                <a:gd name="T211" fmla="*/ 539 h 939"/>
                <a:gd name="T212" fmla="+- 0 859 360"/>
                <a:gd name="T213" fmla="*/ T212 w 939"/>
                <a:gd name="T214" fmla="+- 0 428 343"/>
                <a:gd name="T215" fmla="*/ 428 h 939"/>
                <a:gd name="T216" fmla="+- 0 1157 360"/>
                <a:gd name="T217" fmla="*/ T216 w 939"/>
                <a:gd name="T218" fmla="+- 0 616 343"/>
                <a:gd name="T219" fmla="*/ 616 h 9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Lst>
              <a:rect l="0" t="0" r="r" b="b"/>
              <a:pathLst>
                <a:path w="939" h="939">
                  <a:moveTo>
                    <a:pt x="440" y="855"/>
                  </a:moveTo>
                  <a:lnTo>
                    <a:pt x="369" y="840"/>
                  </a:lnTo>
                  <a:lnTo>
                    <a:pt x="302" y="813"/>
                  </a:lnTo>
                  <a:lnTo>
                    <a:pt x="241" y="775"/>
                  </a:lnTo>
                  <a:lnTo>
                    <a:pt x="187" y="725"/>
                  </a:lnTo>
                  <a:lnTo>
                    <a:pt x="143" y="666"/>
                  </a:lnTo>
                  <a:lnTo>
                    <a:pt x="111" y="601"/>
                  </a:lnTo>
                  <a:lnTo>
                    <a:pt x="91" y="531"/>
                  </a:lnTo>
                  <a:lnTo>
                    <a:pt x="84" y="457"/>
                  </a:lnTo>
                  <a:lnTo>
                    <a:pt x="0" y="457"/>
                  </a:lnTo>
                  <a:lnTo>
                    <a:pt x="57" y="585"/>
                  </a:lnTo>
                  <a:lnTo>
                    <a:pt x="94" y="657"/>
                  </a:lnTo>
                  <a:lnTo>
                    <a:pt x="125" y="701"/>
                  </a:lnTo>
                  <a:lnTo>
                    <a:pt x="167" y="743"/>
                  </a:lnTo>
                  <a:lnTo>
                    <a:pt x="226" y="794"/>
                  </a:lnTo>
                  <a:lnTo>
                    <a:pt x="291" y="836"/>
                  </a:lnTo>
                  <a:lnTo>
                    <a:pt x="362" y="866"/>
                  </a:lnTo>
                  <a:lnTo>
                    <a:pt x="437" y="882"/>
                  </a:lnTo>
                  <a:lnTo>
                    <a:pt x="440" y="855"/>
                  </a:lnTo>
                  <a:moveTo>
                    <a:pt x="468" y="177"/>
                  </a:moveTo>
                  <a:lnTo>
                    <a:pt x="468" y="178"/>
                  </a:lnTo>
                  <a:lnTo>
                    <a:pt x="468" y="177"/>
                  </a:lnTo>
                  <a:moveTo>
                    <a:pt x="480" y="0"/>
                  </a:moveTo>
                  <a:lnTo>
                    <a:pt x="352" y="57"/>
                  </a:lnTo>
                  <a:lnTo>
                    <a:pt x="280" y="94"/>
                  </a:lnTo>
                  <a:lnTo>
                    <a:pt x="236" y="125"/>
                  </a:lnTo>
                  <a:lnTo>
                    <a:pt x="193" y="167"/>
                  </a:lnTo>
                  <a:lnTo>
                    <a:pt x="142" y="226"/>
                  </a:lnTo>
                  <a:lnTo>
                    <a:pt x="101" y="291"/>
                  </a:lnTo>
                  <a:lnTo>
                    <a:pt x="71" y="362"/>
                  </a:lnTo>
                  <a:lnTo>
                    <a:pt x="55" y="437"/>
                  </a:lnTo>
                  <a:lnTo>
                    <a:pt x="82" y="440"/>
                  </a:lnTo>
                  <a:lnTo>
                    <a:pt x="97" y="369"/>
                  </a:lnTo>
                  <a:lnTo>
                    <a:pt x="123" y="302"/>
                  </a:lnTo>
                  <a:lnTo>
                    <a:pt x="162" y="241"/>
                  </a:lnTo>
                  <a:lnTo>
                    <a:pt x="212" y="187"/>
                  </a:lnTo>
                  <a:lnTo>
                    <a:pt x="271" y="143"/>
                  </a:lnTo>
                  <a:lnTo>
                    <a:pt x="336" y="111"/>
                  </a:lnTo>
                  <a:lnTo>
                    <a:pt x="406" y="91"/>
                  </a:lnTo>
                  <a:lnTo>
                    <a:pt x="479" y="84"/>
                  </a:lnTo>
                  <a:lnTo>
                    <a:pt x="480" y="0"/>
                  </a:lnTo>
                  <a:moveTo>
                    <a:pt x="670" y="325"/>
                  </a:moveTo>
                  <a:lnTo>
                    <a:pt x="633" y="342"/>
                  </a:lnTo>
                  <a:lnTo>
                    <a:pt x="607" y="352"/>
                  </a:lnTo>
                  <a:lnTo>
                    <a:pt x="590" y="350"/>
                  </a:lnTo>
                  <a:lnTo>
                    <a:pt x="581" y="330"/>
                  </a:lnTo>
                  <a:lnTo>
                    <a:pt x="573" y="336"/>
                  </a:lnTo>
                  <a:lnTo>
                    <a:pt x="557" y="356"/>
                  </a:lnTo>
                  <a:lnTo>
                    <a:pt x="540" y="377"/>
                  </a:lnTo>
                  <a:lnTo>
                    <a:pt x="527" y="385"/>
                  </a:lnTo>
                  <a:lnTo>
                    <a:pt x="523" y="363"/>
                  </a:lnTo>
                  <a:lnTo>
                    <a:pt x="532" y="322"/>
                  </a:lnTo>
                  <a:lnTo>
                    <a:pt x="542" y="282"/>
                  </a:lnTo>
                  <a:lnTo>
                    <a:pt x="543" y="275"/>
                  </a:lnTo>
                  <a:lnTo>
                    <a:pt x="544" y="271"/>
                  </a:lnTo>
                  <a:lnTo>
                    <a:pt x="545" y="265"/>
                  </a:lnTo>
                  <a:lnTo>
                    <a:pt x="532" y="269"/>
                  </a:lnTo>
                  <a:lnTo>
                    <a:pt x="521" y="271"/>
                  </a:lnTo>
                  <a:lnTo>
                    <a:pt x="512" y="270"/>
                  </a:lnTo>
                  <a:lnTo>
                    <a:pt x="507" y="268"/>
                  </a:lnTo>
                  <a:lnTo>
                    <a:pt x="500" y="257"/>
                  </a:lnTo>
                  <a:lnTo>
                    <a:pt x="504" y="240"/>
                  </a:lnTo>
                  <a:lnTo>
                    <a:pt x="504" y="238"/>
                  </a:lnTo>
                  <a:lnTo>
                    <a:pt x="505" y="234"/>
                  </a:lnTo>
                  <a:lnTo>
                    <a:pt x="500" y="234"/>
                  </a:lnTo>
                  <a:lnTo>
                    <a:pt x="494" y="238"/>
                  </a:lnTo>
                  <a:lnTo>
                    <a:pt x="490" y="235"/>
                  </a:lnTo>
                  <a:lnTo>
                    <a:pt x="484" y="229"/>
                  </a:lnTo>
                  <a:lnTo>
                    <a:pt x="479" y="216"/>
                  </a:lnTo>
                  <a:lnTo>
                    <a:pt x="474" y="200"/>
                  </a:lnTo>
                  <a:lnTo>
                    <a:pt x="468" y="179"/>
                  </a:lnTo>
                  <a:lnTo>
                    <a:pt x="467" y="175"/>
                  </a:lnTo>
                  <a:lnTo>
                    <a:pt x="467" y="181"/>
                  </a:lnTo>
                  <a:lnTo>
                    <a:pt x="462" y="202"/>
                  </a:lnTo>
                  <a:lnTo>
                    <a:pt x="457" y="219"/>
                  </a:lnTo>
                  <a:lnTo>
                    <a:pt x="451" y="231"/>
                  </a:lnTo>
                  <a:lnTo>
                    <a:pt x="446" y="238"/>
                  </a:lnTo>
                  <a:lnTo>
                    <a:pt x="442" y="240"/>
                  </a:lnTo>
                  <a:lnTo>
                    <a:pt x="435" y="236"/>
                  </a:lnTo>
                  <a:lnTo>
                    <a:pt x="430" y="236"/>
                  </a:lnTo>
                  <a:lnTo>
                    <a:pt x="436" y="259"/>
                  </a:lnTo>
                  <a:lnTo>
                    <a:pt x="426" y="275"/>
                  </a:lnTo>
                  <a:lnTo>
                    <a:pt x="408" y="274"/>
                  </a:lnTo>
                  <a:lnTo>
                    <a:pt x="391" y="268"/>
                  </a:lnTo>
                  <a:lnTo>
                    <a:pt x="394" y="284"/>
                  </a:lnTo>
                  <a:lnTo>
                    <a:pt x="404" y="324"/>
                  </a:lnTo>
                  <a:lnTo>
                    <a:pt x="412" y="365"/>
                  </a:lnTo>
                  <a:lnTo>
                    <a:pt x="408" y="387"/>
                  </a:lnTo>
                  <a:lnTo>
                    <a:pt x="396" y="379"/>
                  </a:lnTo>
                  <a:lnTo>
                    <a:pt x="378" y="358"/>
                  </a:lnTo>
                  <a:lnTo>
                    <a:pt x="375" y="354"/>
                  </a:lnTo>
                  <a:lnTo>
                    <a:pt x="362" y="338"/>
                  </a:lnTo>
                  <a:lnTo>
                    <a:pt x="355" y="333"/>
                  </a:lnTo>
                  <a:lnTo>
                    <a:pt x="346" y="352"/>
                  </a:lnTo>
                  <a:lnTo>
                    <a:pt x="329" y="354"/>
                  </a:lnTo>
                  <a:lnTo>
                    <a:pt x="303" y="344"/>
                  </a:lnTo>
                  <a:lnTo>
                    <a:pt x="266" y="327"/>
                  </a:lnTo>
                  <a:lnTo>
                    <a:pt x="271" y="337"/>
                  </a:lnTo>
                  <a:lnTo>
                    <a:pt x="285" y="364"/>
                  </a:lnTo>
                  <a:lnTo>
                    <a:pt x="292" y="395"/>
                  </a:lnTo>
                  <a:lnTo>
                    <a:pt x="279" y="419"/>
                  </a:lnTo>
                  <a:lnTo>
                    <a:pt x="282" y="424"/>
                  </a:lnTo>
                  <a:lnTo>
                    <a:pt x="294" y="432"/>
                  </a:lnTo>
                  <a:lnTo>
                    <a:pt x="312" y="444"/>
                  </a:lnTo>
                  <a:lnTo>
                    <a:pt x="330" y="460"/>
                  </a:lnTo>
                  <a:lnTo>
                    <a:pt x="329" y="466"/>
                  </a:lnTo>
                  <a:lnTo>
                    <a:pt x="321" y="474"/>
                  </a:lnTo>
                  <a:lnTo>
                    <a:pt x="311" y="480"/>
                  </a:lnTo>
                  <a:lnTo>
                    <a:pt x="306" y="483"/>
                  </a:lnTo>
                  <a:lnTo>
                    <a:pt x="324" y="492"/>
                  </a:lnTo>
                  <a:lnTo>
                    <a:pt x="347" y="502"/>
                  </a:lnTo>
                  <a:lnTo>
                    <a:pt x="367" y="510"/>
                  </a:lnTo>
                  <a:lnTo>
                    <a:pt x="375" y="517"/>
                  </a:lnTo>
                  <a:lnTo>
                    <a:pt x="372" y="531"/>
                  </a:lnTo>
                  <a:lnTo>
                    <a:pt x="366" y="546"/>
                  </a:lnTo>
                  <a:lnTo>
                    <a:pt x="357" y="559"/>
                  </a:lnTo>
                  <a:lnTo>
                    <a:pt x="347" y="567"/>
                  </a:lnTo>
                  <a:lnTo>
                    <a:pt x="353" y="567"/>
                  </a:lnTo>
                  <a:lnTo>
                    <a:pt x="373" y="566"/>
                  </a:lnTo>
                  <a:lnTo>
                    <a:pt x="399" y="562"/>
                  </a:lnTo>
                  <a:lnTo>
                    <a:pt x="425" y="555"/>
                  </a:lnTo>
                  <a:lnTo>
                    <a:pt x="429" y="554"/>
                  </a:lnTo>
                  <a:lnTo>
                    <a:pt x="429" y="563"/>
                  </a:lnTo>
                  <a:lnTo>
                    <a:pt x="444" y="554"/>
                  </a:lnTo>
                  <a:lnTo>
                    <a:pt x="453" y="546"/>
                  </a:lnTo>
                  <a:lnTo>
                    <a:pt x="459" y="534"/>
                  </a:lnTo>
                  <a:lnTo>
                    <a:pt x="460" y="534"/>
                  </a:lnTo>
                  <a:lnTo>
                    <a:pt x="461" y="552"/>
                  </a:lnTo>
                  <a:lnTo>
                    <a:pt x="461" y="566"/>
                  </a:lnTo>
                  <a:lnTo>
                    <a:pt x="461" y="597"/>
                  </a:lnTo>
                  <a:lnTo>
                    <a:pt x="459" y="635"/>
                  </a:lnTo>
                  <a:lnTo>
                    <a:pt x="455" y="656"/>
                  </a:lnTo>
                  <a:lnTo>
                    <a:pt x="478" y="634"/>
                  </a:lnTo>
                  <a:lnTo>
                    <a:pt x="477" y="629"/>
                  </a:lnTo>
                  <a:lnTo>
                    <a:pt x="474" y="607"/>
                  </a:lnTo>
                  <a:lnTo>
                    <a:pt x="474" y="577"/>
                  </a:lnTo>
                  <a:lnTo>
                    <a:pt x="475" y="550"/>
                  </a:lnTo>
                  <a:lnTo>
                    <a:pt x="477" y="534"/>
                  </a:lnTo>
                  <a:lnTo>
                    <a:pt x="477" y="533"/>
                  </a:lnTo>
                  <a:lnTo>
                    <a:pt x="483" y="544"/>
                  </a:lnTo>
                  <a:lnTo>
                    <a:pt x="493" y="552"/>
                  </a:lnTo>
                  <a:lnTo>
                    <a:pt x="506" y="561"/>
                  </a:lnTo>
                  <a:lnTo>
                    <a:pt x="507" y="552"/>
                  </a:lnTo>
                  <a:lnTo>
                    <a:pt x="511" y="553"/>
                  </a:lnTo>
                  <a:lnTo>
                    <a:pt x="537" y="560"/>
                  </a:lnTo>
                  <a:lnTo>
                    <a:pt x="563" y="564"/>
                  </a:lnTo>
                  <a:lnTo>
                    <a:pt x="583" y="565"/>
                  </a:lnTo>
                  <a:lnTo>
                    <a:pt x="589" y="565"/>
                  </a:lnTo>
                  <a:lnTo>
                    <a:pt x="578" y="557"/>
                  </a:lnTo>
                  <a:lnTo>
                    <a:pt x="575" y="552"/>
                  </a:lnTo>
                  <a:lnTo>
                    <a:pt x="570" y="544"/>
                  </a:lnTo>
                  <a:lnTo>
                    <a:pt x="565" y="533"/>
                  </a:lnTo>
                  <a:lnTo>
                    <a:pt x="563" y="529"/>
                  </a:lnTo>
                  <a:lnTo>
                    <a:pt x="561" y="515"/>
                  </a:lnTo>
                  <a:lnTo>
                    <a:pt x="569" y="508"/>
                  </a:lnTo>
                  <a:lnTo>
                    <a:pt x="589" y="499"/>
                  </a:lnTo>
                  <a:lnTo>
                    <a:pt x="612" y="490"/>
                  </a:lnTo>
                  <a:lnTo>
                    <a:pt x="630" y="481"/>
                  </a:lnTo>
                  <a:lnTo>
                    <a:pt x="625" y="478"/>
                  </a:lnTo>
                  <a:lnTo>
                    <a:pt x="615" y="472"/>
                  </a:lnTo>
                  <a:lnTo>
                    <a:pt x="607" y="464"/>
                  </a:lnTo>
                  <a:lnTo>
                    <a:pt x="606" y="458"/>
                  </a:lnTo>
                  <a:lnTo>
                    <a:pt x="623" y="441"/>
                  </a:lnTo>
                  <a:lnTo>
                    <a:pt x="641" y="430"/>
                  </a:lnTo>
                  <a:lnTo>
                    <a:pt x="654" y="422"/>
                  </a:lnTo>
                  <a:lnTo>
                    <a:pt x="656" y="417"/>
                  </a:lnTo>
                  <a:lnTo>
                    <a:pt x="643" y="392"/>
                  </a:lnTo>
                  <a:lnTo>
                    <a:pt x="645" y="387"/>
                  </a:lnTo>
                  <a:lnTo>
                    <a:pt x="645" y="385"/>
                  </a:lnTo>
                  <a:lnTo>
                    <a:pt x="651" y="361"/>
                  </a:lnTo>
                  <a:lnTo>
                    <a:pt x="656" y="352"/>
                  </a:lnTo>
                  <a:lnTo>
                    <a:pt x="664" y="335"/>
                  </a:lnTo>
                  <a:lnTo>
                    <a:pt x="670" y="325"/>
                  </a:lnTo>
                  <a:moveTo>
                    <a:pt x="828" y="470"/>
                  </a:moveTo>
                  <a:lnTo>
                    <a:pt x="821" y="398"/>
                  </a:lnTo>
                  <a:lnTo>
                    <a:pt x="801" y="332"/>
                  </a:lnTo>
                  <a:lnTo>
                    <a:pt x="801" y="470"/>
                  </a:lnTo>
                  <a:lnTo>
                    <a:pt x="792" y="545"/>
                  </a:lnTo>
                  <a:lnTo>
                    <a:pt x="767" y="615"/>
                  </a:lnTo>
                  <a:lnTo>
                    <a:pt x="728" y="676"/>
                  </a:lnTo>
                  <a:lnTo>
                    <a:pt x="677" y="728"/>
                  </a:lnTo>
                  <a:lnTo>
                    <a:pt x="615" y="767"/>
                  </a:lnTo>
                  <a:lnTo>
                    <a:pt x="546" y="792"/>
                  </a:lnTo>
                  <a:lnTo>
                    <a:pt x="470" y="800"/>
                  </a:lnTo>
                  <a:lnTo>
                    <a:pt x="394" y="792"/>
                  </a:lnTo>
                  <a:lnTo>
                    <a:pt x="324" y="767"/>
                  </a:lnTo>
                  <a:lnTo>
                    <a:pt x="263" y="728"/>
                  </a:lnTo>
                  <a:lnTo>
                    <a:pt x="212" y="676"/>
                  </a:lnTo>
                  <a:lnTo>
                    <a:pt x="173" y="615"/>
                  </a:lnTo>
                  <a:lnTo>
                    <a:pt x="148" y="545"/>
                  </a:lnTo>
                  <a:lnTo>
                    <a:pt x="139" y="470"/>
                  </a:lnTo>
                  <a:lnTo>
                    <a:pt x="148" y="394"/>
                  </a:lnTo>
                  <a:lnTo>
                    <a:pt x="173" y="324"/>
                  </a:lnTo>
                  <a:lnTo>
                    <a:pt x="212" y="263"/>
                  </a:lnTo>
                  <a:lnTo>
                    <a:pt x="263" y="212"/>
                  </a:lnTo>
                  <a:lnTo>
                    <a:pt x="324" y="173"/>
                  </a:lnTo>
                  <a:lnTo>
                    <a:pt x="394" y="148"/>
                  </a:lnTo>
                  <a:lnTo>
                    <a:pt x="470" y="139"/>
                  </a:lnTo>
                  <a:lnTo>
                    <a:pt x="546" y="148"/>
                  </a:lnTo>
                  <a:lnTo>
                    <a:pt x="615" y="173"/>
                  </a:lnTo>
                  <a:lnTo>
                    <a:pt x="677" y="212"/>
                  </a:lnTo>
                  <a:lnTo>
                    <a:pt x="728" y="263"/>
                  </a:lnTo>
                  <a:lnTo>
                    <a:pt x="767" y="324"/>
                  </a:lnTo>
                  <a:lnTo>
                    <a:pt x="792" y="394"/>
                  </a:lnTo>
                  <a:lnTo>
                    <a:pt x="801" y="470"/>
                  </a:lnTo>
                  <a:lnTo>
                    <a:pt x="801" y="332"/>
                  </a:lnTo>
                  <a:lnTo>
                    <a:pt x="800" y="330"/>
                  </a:lnTo>
                  <a:lnTo>
                    <a:pt x="767" y="269"/>
                  </a:lnTo>
                  <a:lnTo>
                    <a:pt x="723" y="216"/>
                  </a:lnTo>
                  <a:lnTo>
                    <a:pt x="670" y="173"/>
                  </a:lnTo>
                  <a:lnTo>
                    <a:pt x="609" y="140"/>
                  </a:lnTo>
                  <a:lnTo>
                    <a:pt x="607" y="139"/>
                  </a:lnTo>
                  <a:lnTo>
                    <a:pt x="542" y="119"/>
                  </a:lnTo>
                  <a:lnTo>
                    <a:pt x="470" y="111"/>
                  </a:lnTo>
                  <a:lnTo>
                    <a:pt x="398" y="119"/>
                  </a:lnTo>
                  <a:lnTo>
                    <a:pt x="330" y="140"/>
                  </a:lnTo>
                  <a:lnTo>
                    <a:pt x="270" y="173"/>
                  </a:lnTo>
                  <a:lnTo>
                    <a:pt x="216" y="216"/>
                  </a:lnTo>
                  <a:lnTo>
                    <a:pt x="173" y="269"/>
                  </a:lnTo>
                  <a:lnTo>
                    <a:pt x="140" y="330"/>
                  </a:lnTo>
                  <a:lnTo>
                    <a:pt x="119" y="398"/>
                  </a:lnTo>
                  <a:lnTo>
                    <a:pt x="111" y="470"/>
                  </a:lnTo>
                  <a:lnTo>
                    <a:pt x="119" y="542"/>
                  </a:lnTo>
                  <a:lnTo>
                    <a:pt x="140" y="609"/>
                  </a:lnTo>
                  <a:lnTo>
                    <a:pt x="173" y="670"/>
                  </a:lnTo>
                  <a:lnTo>
                    <a:pt x="216" y="723"/>
                  </a:lnTo>
                  <a:lnTo>
                    <a:pt x="270" y="767"/>
                  </a:lnTo>
                  <a:lnTo>
                    <a:pt x="330" y="800"/>
                  </a:lnTo>
                  <a:lnTo>
                    <a:pt x="398" y="821"/>
                  </a:lnTo>
                  <a:lnTo>
                    <a:pt x="470" y="828"/>
                  </a:lnTo>
                  <a:lnTo>
                    <a:pt x="542" y="821"/>
                  </a:lnTo>
                  <a:lnTo>
                    <a:pt x="607" y="800"/>
                  </a:lnTo>
                  <a:lnTo>
                    <a:pt x="609" y="800"/>
                  </a:lnTo>
                  <a:lnTo>
                    <a:pt x="670" y="767"/>
                  </a:lnTo>
                  <a:lnTo>
                    <a:pt x="723" y="723"/>
                  </a:lnTo>
                  <a:lnTo>
                    <a:pt x="767" y="670"/>
                  </a:lnTo>
                  <a:lnTo>
                    <a:pt x="800" y="609"/>
                  </a:lnTo>
                  <a:lnTo>
                    <a:pt x="821" y="542"/>
                  </a:lnTo>
                  <a:lnTo>
                    <a:pt x="828" y="470"/>
                  </a:lnTo>
                  <a:moveTo>
                    <a:pt x="885" y="502"/>
                  </a:moveTo>
                  <a:lnTo>
                    <a:pt x="857" y="499"/>
                  </a:lnTo>
                  <a:lnTo>
                    <a:pt x="843" y="571"/>
                  </a:lnTo>
                  <a:lnTo>
                    <a:pt x="816" y="638"/>
                  </a:lnTo>
                  <a:lnTo>
                    <a:pt x="777" y="699"/>
                  </a:lnTo>
                  <a:lnTo>
                    <a:pt x="728" y="752"/>
                  </a:lnTo>
                  <a:lnTo>
                    <a:pt x="669" y="796"/>
                  </a:lnTo>
                  <a:lnTo>
                    <a:pt x="604" y="829"/>
                  </a:lnTo>
                  <a:lnTo>
                    <a:pt x="533" y="849"/>
                  </a:lnTo>
                  <a:lnTo>
                    <a:pt x="460" y="855"/>
                  </a:lnTo>
                  <a:lnTo>
                    <a:pt x="460" y="939"/>
                  </a:lnTo>
                  <a:lnTo>
                    <a:pt x="588" y="882"/>
                  </a:lnTo>
                  <a:lnTo>
                    <a:pt x="660" y="846"/>
                  </a:lnTo>
                  <a:lnTo>
                    <a:pt x="704" y="814"/>
                  </a:lnTo>
                  <a:lnTo>
                    <a:pt x="746" y="773"/>
                  </a:lnTo>
                  <a:lnTo>
                    <a:pt x="797" y="713"/>
                  </a:lnTo>
                  <a:lnTo>
                    <a:pt x="839" y="648"/>
                  </a:lnTo>
                  <a:lnTo>
                    <a:pt x="869" y="578"/>
                  </a:lnTo>
                  <a:lnTo>
                    <a:pt x="885" y="502"/>
                  </a:lnTo>
                  <a:moveTo>
                    <a:pt x="939" y="482"/>
                  </a:moveTo>
                  <a:lnTo>
                    <a:pt x="882" y="355"/>
                  </a:lnTo>
                  <a:lnTo>
                    <a:pt x="846" y="282"/>
                  </a:lnTo>
                  <a:lnTo>
                    <a:pt x="814" y="238"/>
                  </a:lnTo>
                  <a:lnTo>
                    <a:pt x="773" y="196"/>
                  </a:lnTo>
                  <a:lnTo>
                    <a:pt x="713" y="145"/>
                  </a:lnTo>
                  <a:lnTo>
                    <a:pt x="648" y="103"/>
                  </a:lnTo>
                  <a:lnTo>
                    <a:pt x="578" y="74"/>
                  </a:lnTo>
                  <a:lnTo>
                    <a:pt x="502" y="57"/>
                  </a:lnTo>
                  <a:lnTo>
                    <a:pt x="499" y="85"/>
                  </a:lnTo>
                  <a:lnTo>
                    <a:pt x="571" y="99"/>
                  </a:lnTo>
                  <a:lnTo>
                    <a:pt x="638" y="126"/>
                  </a:lnTo>
                  <a:lnTo>
                    <a:pt x="699" y="165"/>
                  </a:lnTo>
                  <a:lnTo>
                    <a:pt x="752" y="214"/>
                  </a:lnTo>
                  <a:lnTo>
                    <a:pt x="797" y="273"/>
                  </a:lnTo>
                  <a:lnTo>
                    <a:pt x="829" y="339"/>
                  </a:lnTo>
                  <a:lnTo>
                    <a:pt x="849" y="409"/>
                  </a:lnTo>
                  <a:lnTo>
                    <a:pt x="855" y="482"/>
                  </a:lnTo>
                  <a:lnTo>
                    <a:pt x="939" y="48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 name="Freeform 7">
              <a:extLst>
                <a:ext uri="{FF2B5EF4-FFF2-40B4-BE49-F238E27FC236}">
                  <a16:creationId xmlns:a16="http://schemas.microsoft.com/office/drawing/2014/main" id="{3BCAAB90-9E23-45F3-AC1B-E96254BA2B30}"/>
                </a:ext>
              </a:extLst>
            </p:cNvPr>
            <p:cNvSpPr>
              <a:spLocks/>
            </p:cNvSpPr>
            <p:nvPr/>
          </p:nvSpPr>
          <p:spPr bwMode="auto">
            <a:xfrm>
              <a:off x="779" y="1040"/>
              <a:ext cx="84" cy="80"/>
            </a:xfrm>
            <a:custGeom>
              <a:avLst/>
              <a:gdLst>
                <a:gd name="T0" fmla="+- 0 862 779"/>
                <a:gd name="T1" fmla="*/ T0 w 84"/>
                <a:gd name="T2" fmla="+- 0 1071 1041"/>
                <a:gd name="T3" fmla="*/ 1071 h 80"/>
                <a:gd name="T4" fmla="+- 0 836 779"/>
                <a:gd name="T5" fmla="*/ T4 w 84"/>
                <a:gd name="T6" fmla="+- 0 1089 1041"/>
                <a:gd name="T7" fmla="*/ 1089 h 80"/>
                <a:gd name="T8" fmla="+- 0 846 779"/>
                <a:gd name="T9" fmla="*/ T8 w 84"/>
                <a:gd name="T10" fmla="+- 0 1120 1041"/>
                <a:gd name="T11" fmla="*/ 1120 h 80"/>
                <a:gd name="T12" fmla="+- 0 821 779"/>
                <a:gd name="T13" fmla="*/ T12 w 84"/>
                <a:gd name="T14" fmla="+- 0 1101 1041"/>
                <a:gd name="T15" fmla="*/ 1101 h 80"/>
                <a:gd name="T16" fmla="+- 0 795 779"/>
                <a:gd name="T17" fmla="*/ T16 w 84"/>
                <a:gd name="T18" fmla="+- 0 1120 1041"/>
                <a:gd name="T19" fmla="*/ 1120 h 80"/>
                <a:gd name="T20" fmla="+- 0 805 779"/>
                <a:gd name="T21" fmla="*/ T20 w 84"/>
                <a:gd name="T22" fmla="+- 0 1089 1041"/>
                <a:gd name="T23" fmla="*/ 1089 h 80"/>
                <a:gd name="T24" fmla="+- 0 779 779"/>
                <a:gd name="T25" fmla="*/ T24 w 84"/>
                <a:gd name="T26" fmla="+- 0 1071 1041"/>
                <a:gd name="T27" fmla="*/ 1071 h 80"/>
                <a:gd name="T28" fmla="+- 0 811 779"/>
                <a:gd name="T29" fmla="*/ T28 w 84"/>
                <a:gd name="T30" fmla="+- 0 1071 1041"/>
                <a:gd name="T31" fmla="*/ 1071 h 80"/>
                <a:gd name="T32" fmla="+- 0 821 779"/>
                <a:gd name="T33" fmla="*/ T32 w 84"/>
                <a:gd name="T34" fmla="+- 0 1041 1041"/>
                <a:gd name="T35" fmla="*/ 1041 h 80"/>
                <a:gd name="T36" fmla="+- 0 830 779"/>
                <a:gd name="T37" fmla="*/ T36 w 84"/>
                <a:gd name="T38" fmla="+- 0 1071 1041"/>
                <a:gd name="T39" fmla="*/ 1071 h 80"/>
                <a:gd name="T40" fmla="+- 0 862 779"/>
                <a:gd name="T41" fmla="*/ T40 w 84"/>
                <a:gd name="T42" fmla="+- 0 1071 1041"/>
                <a:gd name="T43" fmla="*/ 1071 h 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4" h="80">
                  <a:moveTo>
                    <a:pt x="83" y="30"/>
                  </a:moveTo>
                  <a:lnTo>
                    <a:pt x="57" y="48"/>
                  </a:lnTo>
                  <a:lnTo>
                    <a:pt x="67" y="79"/>
                  </a:lnTo>
                  <a:lnTo>
                    <a:pt x="42" y="60"/>
                  </a:lnTo>
                  <a:lnTo>
                    <a:pt x="16" y="79"/>
                  </a:lnTo>
                  <a:lnTo>
                    <a:pt x="26" y="48"/>
                  </a:lnTo>
                  <a:lnTo>
                    <a:pt x="0" y="30"/>
                  </a:lnTo>
                  <a:lnTo>
                    <a:pt x="32" y="30"/>
                  </a:lnTo>
                  <a:lnTo>
                    <a:pt x="42" y="0"/>
                  </a:lnTo>
                  <a:lnTo>
                    <a:pt x="51" y="30"/>
                  </a:lnTo>
                  <a:lnTo>
                    <a:pt x="83" y="30"/>
                  </a:lnTo>
                  <a:close/>
                </a:path>
              </a:pathLst>
            </a:custGeom>
            <a:noFill/>
            <a:ln w="508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9" name="Picture 8">
              <a:extLst>
                <a:ext uri="{FF2B5EF4-FFF2-40B4-BE49-F238E27FC236}">
                  <a16:creationId xmlns:a16="http://schemas.microsoft.com/office/drawing/2014/main" id="{37CDFC88-7A26-467D-B1ED-83225D9DD2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 y="922"/>
              <a:ext cx="184"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5">
              <a:extLst>
                <a:ext uri="{FF2B5EF4-FFF2-40B4-BE49-F238E27FC236}">
                  <a16:creationId xmlns:a16="http://schemas.microsoft.com/office/drawing/2014/main" id="{A82B8C0D-5039-4AB2-928C-A31784F2F7B0}"/>
                </a:ext>
              </a:extLst>
            </p:cNvPr>
            <p:cNvSpPr>
              <a:spLocks/>
            </p:cNvSpPr>
            <p:nvPr/>
          </p:nvSpPr>
          <p:spPr bwMode="auto">
            <a:xfrm>
              <a:off x="562" y="920"/>
              <a:ext cx="184" cy="171"/>
            </a:xfrm>
            <a:custGeom>
              <a:avLst/>
              <a:gdLst>
                <a:gd name="T0" fmla="+- 0 659 563"/>
                <a:gd name="T1" fmla="*/ T0 w 184"/>
                <a:gd name="T2" fmla="+- 0 955 920"/>
                <a:gd name="T3" fmla="*/ 955 h 171"/>
                <a:gd name="T4" fmla="+- 0 622 563"/>
                <a:gd name="T5" fmla="*/ T4 w 184"/>
                <a:gd name="T6" fmla="+- 0 955 920"/>
                <a:gd name="T7" fmla="*/ 955 h 171"/>
                <a:gd name="T8" fmla="+- 0 611 563"/>
                <a:gd name="T9" fmla="*/ T8 w 184"/>
                <a:gd name="T10" fmla="+- 0 920 920"/>
                <a:gd name="T11" fmla="*/ 920 h 171"/>
                <a:gd name="T12" fmla="+- 0 599 563"/>
                <a:gd name="T13" fmla="*/ T12 w 184"/>
                <a:gd name="T14" fmla="+- 0 955 920"/>
                <a:gd name="T15" fmla="*/ 955 h 171"/>
                <a:gd name="T16" fmla="+- 0 563 563"/>
                <a:gd name="T17" fmla="*/ T16 w 184"/>
                <a:gd name="T18" fmla="+- 0 955 920"/>
                <a:gd name="T19" fmla="*/ 955 h 171"/>
                <a:gd name="T20" fmla="+- 0 592 563"/>
                <a:gd name="T21" fmla="*/ T20 w 184"/>
                <a:gd name="T22" fmla="+- 0 977 920"/>
                <a:gd name="T23" fmla="*/ 977 h 171"/>
                <a:gd name="T24" fmla="+- 0 581 563"/>
                <a:gd name="T25" fmla="*/ T24 w 184"/>
                <a:gd name="T26" fmla="+- 0 1012 920"/>
                <a:gd name="T27" fmla="*/ 1012 h 171"/>
                <a:gd name="T28" fmla="+- 0 611 563"/>
                <a:gd name="T29" fmla="*/ T28 w 184"/>
                <a:gd name="T30" fmla="+- 0 990 920"/>
                <a:gd name="T31" fmla="*/ 990 h 171"/>
                <a:gd name="T32" fmla="+- 0 641 563"/>
                <a:gd name="T33" fmla="*/ T32 w 184"/>
                <a:gd name="T34" fmla="+- 0 1012 920"/>
                <a:gd name="T35" fmla="*/ 1012 h 171"/>
                <a:gd name="T36" fmla="+- 0 634 563"/>
                <a:gd name="T37" fmla="*/ T36 w 184"/>
                <a:gd name="T38" fmla="+- 0 990 920"/>
                <a:gd name="T39" fmla="*/ 990 h 171"/>
                <a:gd name="T40" fmla="+- 0 629 563"/>
                <a:gd name="T41" fmla="*/ T40 w 184"/>
                <a:gd name="T42" fmla="+- 0 977 920"/>
                <a:gd name="T43" fmla="*/ 977 h 171"/>
                <a:gd name="T44" fmla="+- 0 659 563"/>
                <a:gd name="T45" fmla="*/ T44 w 184"/>
                <a:gd name="T46" fmla="+- 0 955 920"/>
                <a:gd name="T47" fmla="*/ 955 h 171"/>
                <a:gd name="T48" fmla="+- 0 746 563"/>
                <a:gd name="T49" fmla="*/ T48 w 184"/>
                <a:gd name="T50" fmla="+- 0 1034 920"/>
                <a:gd name="T51" fmla="*/ 1034 h 171"/>
                <a:gd name="T52" fmla="+- 0 709 563"/>
                <a:gd name="T53" fmla="*/ T52 w 184"/>
                <a:gd name="T54" fmla="+- 0 1034 920"/>
                <a:gd name="T55" fmla="*/ 1034 h 171"/>
                <a:gd name="T56" fmla="+- 0 698 563"/>
                <a:gd name="T57" fmla="*/ T56 w 184"/>
                <a:gd name="T58" fmla="+- 0 999 920"/>
                <a:gd name="T59" fmla="*/ 999 h 171"/>
                <a:gd name="T60" fmla="+- 0 686 563"/>
                <a:gd name="T61" fmla="*/ T60 w 184"/>
                <a:gd name="T62" fmla="+- 0 1034 920"/>
                <a:gd name="T63" fmla="*/ 1034 h 171"/>
                <a:gd name="T64" fmla="+- 0 650 563"/>
                <a:gd name="T65" fmla="*/ T64 w 184"/>
                <a:gd name="T66" fmla="+- 0 1034 920"/>
                <a:gd name="T67" fmla="*/ 1034 h 171"/>
                <a:gd name="T68" fmla="+- 0 679 563"/>
                <a:gd name="T69" fmla="*/ T68 w 184"/>
                <a:gd name="T70" fmla="+- 0 1055 920"/>
                <a:gd name="T71" fmla="*/ 1055 h 171"/>
                <a:gd name="T72" fmla="+- 0 668 563"/>
                <a:gd name="T73" fmla="*/ T72 w 184"/>
                <a:gd name="T74" fmla="+- 0 1090 920"/>
                <a:gd name="T75" fmla="*/ 1090 h 171"/>
                <a:gd name="T76" fmla="+- 0 698 563"/>
                <a:gd name="T77" fmla="*/ T76 w 184"/>
                <a:gd name="T78" fmla="+- 0 1069 920"/>
                <a:gd name="T79" fmla="*/ 1069 h 171"/>
                <a:gd name="T80" fmla="+- 0 728 563"/>
                <a:gd name="T81" fmla="*/ T80 w 184"/>
                <a:gd name="T82" fmla="+- 0 1090 920"/>
                <a:gd name="T83" fmla="*/ 1090 h 171"/>
                <a:gd name="T84" fmla="+- 0 721 563"/>
                <a:gd name="T85" fmla="*/ T84 w 184"/>
                <a:gd name="T86" fmla="+- 0 1069 920"/>
                <a:gd name="T87" fmla="*/ 1069 h 171"/>
                <a:gd name="T88" fmla="+- 0 716 563"/>
                <a:gd name="T89" fmla="*/ T88 w 184"/>
                <a:gd name="T90" fmla="+- 0 1055 920"/>
                <a:gd name="T91" fmla="*/ 1055 h 171"/>
                <a:gd name="T92" fmla="+- 0 746 563"/>
                <a:gd name="T93" fmla="*/ T92 w 184"/>
                <a:gd name="T94" fmla="+- 0 1034 920"/>
                <a:gd name="T95" fmla="*/ 1034 h 1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184" h="171">
                  <a:moveTo>
                    <a:pt x="96" y="35"/>
                  </a:moveTo>
                  <a:lnTo>
                    <a:pt x="59" y="35"/>
                  </a:lnTo>
                  <a:lnTo>
                    <a:pt x="48" y="0"/>
                  </a:lnTo>
                  <a:lnTo>
                    <a:pt x="36" y="35"/>
                  </a:lnTo>
                  <a:lnTo>
                    <a:pt x="0" y="35"/>
                  </a:lnTo>
                  <a:lnTo>
                    <a:pt x="29" y="57"/>
                  </a:lnTo>
                  <a:lnTo>
                    <a:pt x="18" y="92"/>
                  </a:lnTo>
                  <a:lnTo>
                    <a:pt x="48" y="70"/>
                  </a:lnTo>
                  <a:lnTo>
                    <a:pt x="78" y="92"/>
                  </a:lnTo>
                  <a:lnTo>
                    <a:pt x="71" y="70"/>
                  </a:lnTo>
                  <a:lnTo>
                    <a:pt x="66" y="57"/>
                  </a:lnTo>
                  <a:lnTo>
                    <a:pt x="96" y="35"/>
                  </a:lnTo>
                  <a:moveTo>
                    <a:pt x="183" y="114"/>
                  </a:moveTo>
                  <a:lnTo>
                    <a:pt x="146" y="114"/>
                  </a:lnTo>
                  <a:lnTo>
                    <a:pt x="135" y="79"/>
                  </a:lnTo>
                  <a:lnTo>
                    <a:pt x="123" y="114"/>
                  </a:lnTo>
                  <a:lnTo>
                    <a:pt x="87" y="114"/>
                  </a:lnTo>
                  <a:lnTo>
                    <a:pt x="116" y="135"/>
                  </a:lnTo>
                  <a:lnTo>
                    <a:pt x="105" y="170"/>
                  </a:lnTo>
                  <a:lnTo>
                    <a:pt x="135" y="149"/>
                  </a:lnTo>
                  <a:lnTo>
                    <a:pt x="165" y="170"/>
                  </a:lnTo>
                  <a:lnTo>
                    <a:pt x="158" y="149"/>
                  </a:lnTo>
                  <a:lnTo>
                    <a:pt x="153" y="135"/>
                  </a:lnTo>
                  <a:lnTo>
                    <a:pt x="183" y="11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 name="Text Box 4">
              <a:extLst>
                <a:ext uri="{FF2B5EF4-FFF2-40B4-BE49-F238E27FC236}">
                  <a16:creationId xmlns:a16="http://schemas.microsoft.com/office/drawing/2014/main" id="{4B6B09BA-453C-4C22-9845-1163B096A398}"/>
                </a:ext>
              </a:extLst>
            </p:cNvPr>
            <p:cNvSpPr txBox="1">
              <a:spLocks noChangeArrowheads="1"/>
            </p:cNvSpPr>
            <p:nvPr/>
          </p:nvSpPr>
          <p:spPr bwMode="auto">
            <a:xfrm>
              <a:off x="1598" y="322"/>
              <a:ext cx="3007"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15000"/>
                </a:lnSpc>
                <a:spcBef>
                  <a:spcPts val="415"/>
                </a:spcBef>
                <a:spcAft>
                  <a:spcPts val="1000"/>
                </a:spcAft>
              </a:pPr>
              <a:r>
                <a:rPr lang="en-US" sz="1900" b="1">
                  <a:solidFill>
                    <a:srgbClr val="FFFFFF"/>
                  </a:solidFill>
                  <a:effectLst/>
                  <a:latin typeface="Calibri" panose="020F0502020204030204" pitchFamily="34" charset="0"/>
                  <a:ea typeface="Calibri" panose="020F0502020204030204" pitchFamily="34" charset="0"/>
                </a:rPr>
                <a:t>Northern Border</a:t>
              </a:r>
              <a:endParaRPr lang="en-US" sz="1100">
                <a:solidFill>
                  <a:srgbClr val="000000"/>
                </a:solidFill>
                <a:effectLst/>
                <a:latin typeface="Calibri" panose="020F0502020204030204" pitchFamily="34" charset="0"/>
                <a:ea typeface="Calibri" panose="020F0502020204030204" pitchFamily="34" charset="0"/>
              </a:endParaRPr>
            </a:p>
          </p:txBody>
        </p:sp>
        <p:sp>
          <p:nvSpPr>
            <p:cNvPr id="12" name="Text Box 3">
              <a:extLst>
                <a:ext uri="{FF2B5EF4-FFF2-40B4-BE49-F238E27FC236}">
                  <a16:creationId xmlns:a16="http://schemas.microsoft.com/office/drawing/2014/main" id="{7C496376-8938-4F72-9D17-65FF7330B734}"/>
                </a:ext>
              </a:extLst>
            </p:cNvPr>
            <p:cNvSpPr txBox="1">
              <a:spLocks noChangeArrowheads="1"/>
            </p:cNvSpPr>
            <p:nvPr/>
          </p:nvSpPr>
          <p:spPr bwMode="auto">
            <a:xfrm>
              <a:off x="1598" y="701"/>
              <a:ext cx="4001"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15000"/>
                </a:lnSpc>
                <a:spcBef>
                  <a:spcPts val="415"/>
                </a:spcBef>
                <a:spcAft>
                  <a:spcPts val="1000"/>
                </a:spcAft>
              </a:pPr>
              <a:r>
                <a:rPr lang="en-US" sz="1900" b="1">
                  <a:solidFill>
                    <a:srgbClr val="FFFFFF"/>
                  </a:solidFill>
                  <a:effectLst/>
                  <a:latin typeface="Calibri" panose="020F0502020204030204" pitchFamily="34" charset="0"/>
                  <a:ea typeface="Calibri" panose="020F0502020204030204" pitchFamily="34" charset="0"/>
                </a:rPr>
                <a:t>Regional Commission</a:t>
              </a:r>
              <a:endParaRPr lang="en-US" sz="1100">
                <a:solidFill>
                  <a:srgbClr val="000000"/>
                </a:solidFill>
                <a:effectLst/>
                <a:latin typeface="Calibri" panose="020F0502020204030204" pitchFamily="34" charset="0"/>
                <a:ea typeface="Calibri" panose="020F0502020204030204" pitchFamily="34" charset="0"/>
              </a:endParaRPr>
            </a:p>
          </p:txBody>
        </p:sp>
      </p:grpSp>
      <p:sp>
        <p:nvSpPr>
          <p:cNvPr id="2" name="Title 1">
            <a:extLst>
              <a:ext uri="{FF2B5EF4-FFF2-40B4-BE49-F238E27FC236}">
                <a16:creationId xmlns:a16="http://schemas.microsoft.com/office/drawing/2014/main" id="{B2A95C40-4BEC-4FF4-9F5A-A6A786967D8B}"/>
              </a:ext>
            </a:extLst>
          </p:cNvPr>
          <p:cNvSpPr>
            <a:spLocks noGrp="1"/>
          </p:cNvSpPr>
          <p:nvPr>
            <p:ph type="ctrTitle"/>
          </p:nvPr>
        </p:nvSpPr>
        <p:spPr>
          <a:xfrm>
            <a:off x="-1" y="1335872"/>
            <a:ext cx="12191999" cy="702518"/>
          </a:xfrm>
        </p:spPr>
        <p:txBody>
          <a:bodyPr>
            <a:normAutofit/>
          </a:bodyPr>
          <a:lstStyle/>
          <a:p>
            <a:r>
              <a:rPr lang="en-US" sz="4000" b="1">
                <a:latin typeface="Verdana"/>
                <a:ea typeface="Verdana"/>
              </a:rPr>
              <a:t>Completing the SF-424cbw</a:t>
            </a:r>
            <a:endParaRPr lang="en-US"/>
          </a:p>
        </p:txBody>
      </p:sp>
      <p:sp>
        <p:nvSpPr>
          <p:cNvPr id="3" name="TextBox 2">
            <a:extLst>
              <a:ext uri="{FF2B5EF4-FFF2-40B4-BE49-F238E27FC236}">
                <a16:creationId xmlns:a16="http://schemas.microsoft.com/office/drawing/2014/main" id="{AEB360DD-5119-DFFE-D0D6-A3CD618A8014}"/>
              </a:ext>
            </a:extLst>
          </p:cNvPr>
          <p:cNvSpPr txBox="1"/>
          <p:nvPr/>
        </p:nvSpPr>
        <p:spPr>
          <a:xfrm>
            <a:off x="333373" y="2043322"/>
            <a:ext cx="4422835"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rtl="0" fontAlgn="base">
              <a:buFont typeface="Arial" panose="020B0604020202020204" pitchFamily="34" charset="0"/>
              <a:buChar char="•"/>
            </a:pPr>
            <a:r>
              <a:rPr lang="en-US" sz="2400" b="0" i="0">
                <a:solidFill>
                  <a:srgbClr val="000000"/>
                </a:solidFill>
                <a:effectLst/>
                <a:highlight>
                  <a:srgbClr val="FFFFFF"/>
                </a:highlight>
                <a:latin typeface="Verdana Pro"/>
              </a:rPr>
              <a:t>The SF-424cbw is available in the Supporting Documents Checklist </a:t>
            </a:r>
          </a:p>
          <a:p>
            <a:pPr marL="285750" indent="-285750" fontAlgn="base">
              <a:buFont typeface="Arial" panose="020B0604020202020204" pitchFamily="34" charset="0"/>
              <a:buChar char="•"/>
            </a:pPr>
            <a:r>
              <a:rPr lang="en-US" sz="2400" b="0" i="0">
                <a:solidFill>
                  <a:srgbClr val="000000"/>
                </a:solidFill>
                <a:effectLst/>
                <a:highlight>
                  <a:srgbClr val="FFFFFF"/>
                </a:highlight>
                <a:latin typeface="Verdana Pro"/>
              </a:rPr>
              <a:t>Download, complete, and upload</a:t>
            </a:r>
            <a:r>
              <a:rPr lang="en-US" sz="2400">
                <a:solidFill>
                  <a:srgbClr val="000000"/>
                </a:solidFill>
                <a:highlight>
                  <a:srgbClr val="FFFFFF"/>
                </a:highlight>
                <a:latin typeface="Verdana Pro"/>
              </a:rPr>
              <a:t> back to</a:t>
            </a:r>
            <a:r>
              <a:rPr lang="en-US" sz="2400" b="0" i="0">
                <a:solidFill>
                  <a:srgbClr val="000000"/>
                </a:solidFill>
                <a:effectLst/>
                <a:highlight>
                  <a:srgbClr val="FFFFFF"/>
                </a:highlight>
                <a:latin typeface="Verdana Pro"/>
              </a:rPr>
              <a:t> the Supporting Documents Checklist</a:t>
            </a:r>
            <a:endParaRPr lang="en-US" sz="2400">
              <a:solidFill>
                <a:srgbClr val="000000"/>
              </a:solidFill>
              <a:highlight>
                <a:srgbClr val="FFFFFF"/>
              </a:highlight>
              <a:latin typeface="Verdana Pro"/>
            </a:endParaRPr>
          </a:p>
          <a:p>
            <a:pPr marL="285750" indent="-285750">
              <a:buFont typeface="Arial" panose="020B0604020202020204" pitchFamily="34" charset="0"/>
              <a:buChar char="•"/>
            </a:pPr>
            <a:r>
              <a:rPr lang="en-US" sz="2400">
                <a:solidFill>
                  <a:srgbClr val="000000"/>
                </a:solidFill>
                <a:highlight>
                  <a:srgbClr val="FFFFFF"/>
                </a:highlight>
                <a:latin typeface="Verdana"/>
                <a:ea typeface="Verdana"/>
              </a:rPr>
              <a:t>A copy is available on the NBRC website </a:t>
            </a:r>
            <a:r>
              <a:rPr lang="en-US" sz="2400">
                <a:solidFill>
                  <a:srgbClr val="000000"/>
                </a:solidFill>
                <a:highlight>
                  <a:srgbClr val="FFFFFF"/>
                </a:highlight>
                <a:latin typeface="Verdana"/>
                <a:ea typeface="Verdana"/>
                <a:hlinkClick r:id="rId4"/>
              </a:rPr>
              <a:t>here</a:t>
            </a:r>
            <a:endParaRPr lang="en-US" sz="2400" b="0" i="0">
              <a:solidFill>
                <a:srgbClr val="000000"/>
              </a:solidFill>
              <a:effectLst/>
              <a:highlight>
                <a:srgbClr val="FFFFFF"/>
              </a:highlight>
              <a:latin typeface="Verdana"/>
              <a:ea typeface="Verdana"/>
            </a:endParaRPr>
          </a:p>
        </p:txBody>
      </p:sp>
      <p:pic>
        <p:nvPicPr>
          <p:cNvPr id="13" name="Picture 12">
            <a:extLst>
              <a:ext uri="{FF2B5EF4-FFF2-40B4-BE49-F238E27FC236}">
                <a16:creationId xmlns:a16="http://schemas.microsoft.com/office/drawing/2014/main" id="{21CA7373-C1F2-4B94-9372-0695A2205DB9}"/>
              </a:ext>
            </a:extLst>
          </p:cNvPr>
          <p:cNvPicPr>
            <a:picLocks noChangeAspect="1"/>
          </p:cNvPicPr>
          <p:nvPr/>
        </p:nvPicPr>
        <p:blipFill>
          <a:blip r:embed="rId5"/>
          <a:stretch>
            <a:fillRect/>
          </a:stretch>
        </p:blipFill>
        <p:spPr>
          <a:xfrm>
            <a:off x="4763040" y="2052188"/>
            <a:ext cx="7424827" cy="4809586"/>
          </a:xfrm>
          <a:prstGeom prst="rect">
            <a:avLst/>
          </a:prstGeom>
        </p:spPr>
      </p:pic>
    </p:spTree>
    <p:extLst>
      <p:ext uri="{BB962C8B-B14F-4D97-AF65-F5344CB8AC3E}">
        <p14:creationId xmlns:p14="http://schemas.microsoft.com/office/powerpoint/2010/main" val="2521353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185D253-802D-71EA-63A8-B6A62D3B997B}"/>
              </a:ext>
            </a:extLst>
          </p:cNvPr>
          <p:cNvPicPr>
            <a:picLocks noChangeAspect="1"/>
          </p:cNvPicPr>
          <p:nvPr/>
        </p:nvPicPr>
        <p:blipFill rotWithShape="1">
          <a:blip r:embed="rId3"/>
          <a:srcRect l="2514" t="1749" r="6497" b="18130"/>
          <a:stretch/>
        </p:blipFill>
        <p:spPr>
          <a:xfrm>
            <a:off x="336314" y="2794881"/>
            <a:ext cx="11514677" cy="3984385"/>
          </a:xfrm>
          <a:prstGeom prst="rect">
            <a:avLst/>
          </a:prstGeom>
        </p:spPr>
      </p:pic>
      <p:grpSp>
        <p:nvGrpSpPr>
          <p:cNvPr id="4" name="Group 3">
            <a:extLst>
              <a:ext uri="{FF2B5EF4-FFF2-40B4-BE49-F238E27FC236}">
                <a16:creationId xmlns:a16="http://schemas.microsoft.com/office/drawing/2014/main" id="{DB3AF801-4A3C-4877-945E-FF86030D2349}"/>
              </a:ext>
            </a:extLst>
          </p:cNvPr>
          <p:cNvGrpSpPr>
            <a:grpSpLocks/>
          </p:cNvGrpSpPr>
          <p:nvPr/>
        </p:nvGrpSpPr>
        <p:grpSpPr bwMode="auto">
          <a:xfrm>
            <a:off x="-1" y="0"/>
            <a:ext cx="12192000" cy="1340919"/>
            <a:chOff x="0" y="-39"/>
            <a:chExt cx="12240" cy="1880"/>
          </a:xfrm>
        </p:grpSpPr>
        <p:sp>
          <p:nvSpPr>
            <p:cNvPr id="5" name="AutoShape 10">
              <a:extLst>
                <a:ext uri="{FF2B5EF4-FFF2-40B4-BE49-F238E27FC236}">
                  <a16:creationId xmlns:a16="http://schemas.microsoft.com/office/drawing/2014/main" id="{F59D35A9-79E0-4FBE-A222-D63D5897D380}"/>
                </a:ext>
              </a:extLst>
            </p:cNvPr>
            <p:cNvSpPr>
              <a:spLocks/>
            </p:cNvSpPr>
            <p:nvPr/>
          </p:nvSpPr>
          <p:spPr bwMode="auto">
            <a:xfrm>
              <a:off x="0" y="5"/>
              <a:ext cx="12240" cy="1836"/>
            </a:xfrm>
            <a:custGeom>
              <a:avLst/>
              <a:gdLst>
                <a:gd name="T0" fmla="*/ 12240 w 12240"/>
                <a:gd name="T1" fmla="+- 0 5 5"/>
                <a:gd name="T2" fmla="*/ 5 h 1836"/>
                <a:gd name="T3" fmla="*/ 0 w 12240"/>
                <a:gd name="T4" fmla="+- 0 5 5"/>
                <a:gd name="T5" fmla="*/ 5 h 1836"/>
                <a:gd name="T6" fmla="*/ 0 w 12240"/>
                <a:gd name="T7" fmla="+- 0 1603 5"/>
                <a:gd name="T8" fmla="*/ 1603 h 1836"/>
                <a:gd name="T9" fmla="*/ 18 w 12240"/>
                <a:gd name="T10" fmla="+- 0 1607 5"/>
                <a:gd name="T11" fmla="*/ 1607 h 1836"/>
                <a:gd name="T12" fmla="*/ 152 w 12240"/>
                <a:gd name="T13" fmla="+- 0 1636 5"/>
                <a:gd name="T14" fmla="*/ 1636 h 1836"/>
                <a:gd name="T15" fmla="*/ 288 w 12240"/>
                <a:gd name="T16" fmla="+- 0 1663 5"/>
                <a:gd name="T17" fmla="*/ 1663 h 1836"/>
                <a:gd name="T18" fmla="*/ 427 w 12240"/>
                <a:gd name="T19" fmla="+- 0 1687 5"/>
                <a:gd name="T20" fmla="*/ 1687 h 1836"/>
                <a:gd name="T21" fmla="*/ 567 w 12240"/>
                <a:gd name="T22" fmla="+- 0 1710 5"/>
                <a:gd name="T23" fmla="*/ 1710 h 1836"/>
                <a:gd name="T24" fmla="*/ 709 w 12240"/>
                <a:gd name="T25" fmla="+- 0 1730 5"/>
                <a:gd name="T26" fmla="*/ 1730 h 1836"/>
                <a:gd name="T27" fmla="*/ 853 w 12240"/>
                <a:gd name="T28" fmla="+- 0 1749 5"/>
                <a:gd name="T29" fmla="*/ 1749 h 1836"/>
                <a:gd name="T30" fmla="*/ 998 w 12240"/>
                <a:gd name="T31" fmla="+- 0 1766 5"/>
                <a:gd name="T32" fmla="*/ 1766 h 1836"/>
                <a:gd name="T33" fmla="*/ 1220 w 12240"/>
                <a:gd name="T34" fmla="+- 0 1787 5"/>
                <a:gd name="T35" fmla="*/ 1787 h 1836"/>
                <a:gd name="T36" fmla="*/ 1445 w 12240"/>
                <a:gd name="T37" fmla="+- 0 1805 5"/>
                <a:gd name="T38" fmla="*/ 1805 h 1836"/>
                <a:gd name="T39" fmla="*/ 1674 w 12240"/>
                <a:gd name="T40" fmla="+- 0 1819 5"/>
                <a:gd name="T41" fmla="*/ 1819 h 1836"/>
                <a:gd name="T42" fmla="*/ 1906 w 12240"/>
                <a:gd name="T43" fmla="+- 0 1830 5"/>
                <a:gd name="T44" fmla="*/ 1830 h 1836"/>
                <a:gd name="T45" fmla="*/ 2220 w 12240"/>
                <a:gd name="T46" fmla="+- 0 1838 5"/>
                <a:gd name="T47" fmla="*/ 1838 h 1836"/>
                <a:gd name="T48" fmla="*/ 2538 w 12240"/>
                <a:gd name="T49" fmla="+- 0 1841 5"/>
                <a:gd name="T50" fmla="*/ 1841 h 1836"/>
                <a:gd name="T51" fmla="*/ 2943 w 12240"/>
                <a:gd name="T52" fmla="+- 0 1836 5"/>
                <a:gd name="T53" fmla="*/ 1836 h 1836"/>
                <a:gd name="T54" fmla="*/ 3354 w 12240"/>
                <a:gd name="T55" fmla="+- 0 1824 5"/>
                <a:gd name="T56" fmla="*/ 1824 h 1836"/>
                <a:gd name="T57" fmla="*/ 3854 w 12240"/>
                <a:gd name="T58" fmla="+- 0 1801 5"/>
                <a:gd name="T59" fmla="*/ 1801 h 1836"/>
                <a:gd name="T60" fmla="*/ 4530 w 12240"/>
                <a:gd name="T61" fmla="+- 0 1756 5"/>
                <a:gd name="T62" fmla="*/ 1756 h 1836"/>
                <a:gd name="T63" fmla="*/ 5470 w 12240"/>
                <a:gd name="T64" fmla="+- 0 1675 5"/>
                <a:gd name="T65" fmla="*/ 1675 h 1836"/>
                <a:gd name="T66" fmla="*/ 9340 w 12240"/>
                <a:gd name="T67" fmla="+- 0 1260 5"/>
                <a:gd name="T68" fmla="*/ 1260 h 1836"/>
                <a:gd name="T69" fmla="*/ 10048 w 12240"/>
                <a:gd name="T70" fmla="+- 0 1197 5"/>
                <a:gd name="T71" fmla="*/ 1197 h 1836"/>
                <a:gd name="T72" fmla="*/ 10579 w 12240"/>
                <a:gd name="T73" fmla="+- 0 1159 5"/>
                <a:gd name="T74" fmla="*/ 1159 h 1836"/>
                <a:gd name="T75" fmla="*/ 10946 w 12240"/>
                <a:gd name="T76" fmla="+- 0 1139 5"/>
                <a:gd name="T77" fmla="*/ 1139 h 1836"/>
                <a:gd name="T78" fmla="*/ 11302 w 12240"/>
                <a:gd name="T79" fmla="+- 0 1125 5"/>
                <a:gd name="T80" fmla="*/ 1125 h 1836"/>
                <a:gd name="T81" fmla="*/ 11579 w 12240"/>
                <a:gd name="T82" fmla="+- 0 1120 5"/>
                <a:gd name="T83" fmla="*/ 1120 h 1836"/>
                <a:gd name="T84" fmla="*/ 12240 w 12240"/>
                <a:gd name="T85" fmla="+- 0 1120 5"/>
                <a:gd name="T86" fmla="*/ 1120 h 1836"/>
                <a:gd name="T87" fmla="*/ 12240 w 12240"/>
                <a:gd name="T88" fmla="+- 0 5 5"/>
                <a:gd name="T89" fmla="*/ 5 h 1836"/>
                <a:gd name="T90" fmla="*/ 12240 w 12240"/>
                <a:gd name="T91" fmla="+- 0 1120 5"/>
                <a:gd name="T92" fmla="*/ 1120 h 1836"/>
                <a:gd name="T93" fmla="*/ 11714 w 12240"/>
                <a:gd name="T94" fmla="+- 0 1120 5"/>
                <a:gd name="T95" fmla="*/ 1120 h 1836"/>
                <a:gd name="T96" fmla="*/ 11847 w 12240"/>
                <a:gd name="T97" fmla="+- 0 1120 5"/>
                <a:gd name="T98" fmla="*/ 1120 h 1836"/>
                <a:gd name="T99" fmla="*/ 12043 w 12240"/>
                <a:gd name="T100" fmla="+- 0 1124 5"/>
                <a:gd name="T101" fmla="*/ 1124 h 1836"/>
                <a:gd name="T102" fmla="*/ 12240 w 12240"/>
                <a:gd name="T103" fmla="+- 0 1131 5"/>
                <a:gd name="T104" fmla="*/ 1131 h 1836"/>
                <a:gd name="T105" fmla="*/ 12240 w 12240"/>
                <a:gd name="T106" fmla="+- 0 1120 5"/>
                <a:gd name="T107" fmla="*/ 1120 h 1836"/>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Lst>
              <a:rect l="0" t="0" r="r" b="b"/>
              <a:pathLst>
                <a:path w="12240" h="1836">
                  <a:moveTo>
                    <a:pt x="12240" y="0"/>
                  </a:moveTo>
                  <a:lnTo>
                    <a:pt x="0" y="0"/>
                  </a:lnTo>
                  <a:lnTo>
                    <a:pt x="0" y="1598"/>
                  </a:lnTo>
                  <a:lnTo>
                    <a:pt x="18" y="1602"/>
                  </a:lnTo>
                  <a:lnTo>
                    <a:pt x="152" y="1631"/>
                  </a:lnTo>
                  <a:lnTo>
                    <a:pt x="288" y="1658"/>
                  </a:lnTo>
                  <a:lnTo>
                    <a:pt x="427" y="1682"/>
                  </a:lnTo>
                  <a:lnTo>
                    <a:pt x="567" y="1705"/>
                  </a:lnTo>
                  <a:lnTo>
                    <a:pt x="709" y="1725"/>
                  </a:lnTo>
                  <a:lnTo>
                    <a:pt x="853" y="1744"/>
                  </a:lnTo>
                  <a:lnTo>
                    <a:pt x="998" y="1761"/>
                  </a:lnTo>
                  <a:lnTo>
                    <a:pt x="1220" y="1782"/>
                  </a:lnTo>
                  <a:lnTo>
                    <a:pt x="1445" y="1800"/>
                  </a:lnTo>
                  <a:lnTo>
                    <a:pt x="1674" y="1814"/>
                  </a:lnTo>
                  <a:lnTo>
                    <a:pt x="1906" y="1825"/>
                  </a:lnTo>
                  <a:lnTo>
                    <a:pt x="2220" y="1833"/>
                  </a:lnTo>
                  <a:lnTo>
                    <a:pt x="2538" y="1836"/>
                  </a:lnTo>
                  <a:lnTo>
                    <a:pt x="2943" y="1831"/>
                  </a:lnTo>
                  <a:lnTo>
                    <a:pt x="3354" y="1819"/>
                  </a:lnTo>
                  <a:lnTo>
                    <a:pt x="3854" y="1796"/>
                  </a:lnTo>
                  <a:lnTo>
                    <a:pt x="4530" y="1751"/>
                  </a:lnTo>
                  <a:lnTo>
                    <a:pt x="5470" y="1670"/>
                  </a:lnTo>
                  <a:lnTo>
                    <a:pt x="9340" y="1255"/>
                  </a:lnTo>
                  <a:lnTo>
                    <a:pt x="10048" y="1192"/>
                  </a:lnTo>
                  <a:lnTo>
                    <a:pt x="10579" y="1154"/>
                  </a:lnTo>
                  <a:lnTo>
                    <a:pt x="10946" y="1134"/>
                  </a:lnTo>
                  <a:lnTo>
                    <a:pt x="11302" y="1120"/>
                  </a:lnTo>
                  <a:lnTo>
                    <a:pt x="11579" y="1115"/>
                  </a:lnTo>
                  <a:lnTo>
                    <a:pt x="12240" y="1115"/>
                  </a:lnTo>
                  <a:lnTo>
                    <a:pt x="12240" y="0"/>
                  </a:lnTo>
                  <a:close/>
                  <a:moveTo>
                    <a:pt x="12240" y="1115"/>
                  </a:moveTo>
                  <a:lnTo>
                    <a:pt x="11714" y="1115"/>
                  </a:lnTo>
                  <a:lnTo>
                    <a:pt x="11847" y="1115"/>
                  </a:lnTo>
                  <a:lnTo>
                    <a:pt x="12043" y="1119"/>
                  </a:lnTo>
                  <a:lnTo>
                    <a:pt x="12240" y="1126"/>
                  </a:lnTo>
                  <a:lnTo>
                    <a:pt x="12240" y="1115"/>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 name="AutoShape 9">
              <a:extLst>
                <a:ext uri="{FF2B5EF4-FFF2-40B4-BE49-F238E27FC236}">
                  <a16:creationId xmlns:a16="http://schemas.microsoft.com/office/drawing/2014/main" id="{BD70B397-4ED2-4EA6-8E47-BDB427F06E6F}"/>
                </a:ext>
              </a:extLst>
            </p:cNvPr>
            <p:cNvSpPr>
              <a:spLocks/>
            </p:cNvSpPr>
            <p:nvPr/>
          </p:nvSpPr>
          <p:spPr bwMode="auto">
            <a:xfrm>
              <a:off x="0" y="-39"/>
              <a:ext cx="12240" cy="1722"/>
            </a:xfrm>
            <a:custGeom>
              <a:avLst/>
              <a:gdLst>
                <a:gd name="T0" fmla="*/ 12240 w 12240"/>
                <a:gd name="T1" fmla="*/ 0 h 1683"/>
                <a:gd name="T2" fmla="*/ 0 w 12240"/>
                <a:gd name="T3" fmla="*/ 0 h 1683"/>
                <a:gd name="T4" fmla="*/ 0 w 12240"/>
                <a:gd name="T5" fmla="*/ 1445 h 1683"/>
                <a:gd name="T6" fmla="*/ 18 w 12240"/>
                <a:gd name="T7" fmla="*/ 1449 h 1683"/>
                <a:gd name="T8" fmla="*/ 152 w 12240"/>
                <a:gd name="T9" fmla="*/ 1478 h 1683"/>
                <a:gd name="T10" fmla="*/ 288 w 12240"/>
                <a:gd name="T11" fmla="*/ 1505 h 1683"/>
                <a:gd name="T12" fmla="*/ 427 w 12240"/>
                <a:gd name="T13" fmla="*/ 1529 h 1683"/>
                <a:gd name="T14" fmla="*/ 567 w 12240"/>
                <a:gd name="T15" fmla="*/ 1552 h 1683"/>
                <a:gd name="T16" fmla="*/ 709 w 12240"/>
                <a:gd name="T17" fmla="*/ 1572 h 1683"/>
                <a:gd name="T18" fmla="*/ 853 w 12240"/>
                <a:gd name="T19" fmla="*/ 1591 h 1683"/>
                <a:gd name="T20" fmla="*/ 998 w 12240"/>
                <a:gd name="T21" fmla="*/ 1608 h 1683"/>
                <a:gd name="T22" fmla="*/ 1220 w 12240"/>
                <a:gd name="T23" fmla="*/ 1630 h 1683"/>
                <a:gd name="T24" fmla="*/ 1445 w 12240"/>
                <a:gd name="T25" fmla="*/ 1647 h 1683"/>
                <a:gd name="T26" fmla="*/ 1674 w 12240"/>
                <a:gd name="T27" fmla="*/ 1661 h 1683"/>
                <a:gd name="T28" fmla="*/ 1906 w 12240"/>
                <a:gd name="T29" fmla="*/ 1672 h 1683"/>
                <a:gd name="T30" fmla="*/ 2220 w 12240"/>
                <a:gd name="T31" fmla="*/ 1680 h 1683"/>
                <a:gd name="T32" fmla="*/ 2538 w 12240"/>
                <a:gd name="T33" fmla="*/ 1683 h 1683"/>
                <a:gd name="T34" fmla="*/ 2943 w 12240"/>
                <a:gd name="T35" fmla="*/ 1678 h 1683"/>
                <a:gd name="T36" fmla="*/ 3354 w 12240"/>
                <a:gd name="T37" fmla="*/ 1667 h 1683"/>
                <a:gd name="T38" fmla="*/ 3854 w 12240"/>
                <a:gd name="T39" fmla="*/ 1643 h 1683"/>
                <a:gd name="T40" fmla="*/ 4530 w 12240"/>
                <a:gd name="T41" fmla="*/ 1598 h 1683"/>
                <a:gd name="T42" fmla="*/ 5470 w 12240"/>
                <a:gd name="T43" fmla="*/ 1517 h 1683"/>
                <a:gd name="T44" fmla="*/ 9340 w 12240"/>
                <a:gd name="T45" fmla="*/ 1102 h 1683"/>
                <a:gd name="T46" fmla="*/ 10048 w 12240"/>
                <a:gd name="T47" fmla="*/ 1039 h 1683"/>
                <a:gd name="T48" fmla="*/ 10579 w 12240"/>
                <a:gd name="T49" fmla="*/ 1001 h 1683"/>
                <a:gd name="T50" fmla="*/ 10946 w 12240"/>
                <a:gd name="T51" fmla="*/ 981 h 1683"/>
                <a:gd name="T52" fmla="*/ 11302 w 12240"/>
                <a:gd name="T53" fmla="*/ 968 h 1683"/>
                <a:gd name="T54" fmla="*/ 11579 w 12240"/>
                <a:gd name="T55" fmla="*/ 962 h 1683"/>
                <a:gd name="T56" fmla="*/ 12240 w 12240"/>
                <a:gd name="T57" fmla="*/ 962 h 1683"/>
                <a:gd name="T58" fmla="*/ 12240 w 12240"/>
                <a:gd name="T59" fmla="*/ 0 h 1683"/>
                <a:gd name="T60" fmla="*/ 12240 w 12240"/>
                <a:gd name="T61" fmla="*/ 962 h 1683"/>
                <a:gd name="T62" fmla="*/ 11714 w 12240"/>
                <a:gd name="T63" fmla="*/ 962 h 1683"/>
                <a:gd name="T64" fmla="*/ 11847 w 12240"/>
                <a:gd name="T65" fmla="*/ 962 h 1683"/>
                <a:gd name="T66" fmla="*/ 12043 w 12240"/>
                <a:gd name="T67" fmla="*/ 966 h 1683"/>
                <a:gd name="T68" fmla="*/ 12240 w 12240"/>
                <a:gd name="T69" fmla="*/ 973 h 1683"/>
                <a:gd name="T70" fmla="*/ 12240 w 12240"/>
                <a:gd name="T71" fmla="*/ 962 h 1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40" h="1683">
                  <a:moveTo>
                    <a:pt x="12240" y="0"/>
                  </a:moveTo>
                  <a:lnTo>
                    <a:pt x="0" y="0"/>
                  </a:lnTo>
                  <a:lnTo>
                    <a:pt x="0" y="1445"/>
                  </a:lnTo>
                  <a:lnTo>
                    <a:pt x="18" y="1449"/>
                  </a:lnTo>
                  <a:lnTo>
                    <a:pt x="152" y="1478"/>
                  </a:lnTo>
                  <a:lnTo>
                    <a:pt x="288" y="1505"/>
                  </a:lnTo>
                  <a:lnTo>
                    <a:pt x="427" y="1529"/>
                  </a:lnTo>
                  <a:lnTo>
                    <a:pt x="567" y="1552"/>
                  </a:lnTo>
                  <a:lnTo>
                    <a:pt x="709" y="1572"/>
                  </a:lnTo>
                  <a:lnTo>
                    <a:pt x="853" y="1591"/>
                  </a:lnTo>
                  <a:lnTo>
                    <a:pt x="998" y="1608"/>
                  </a:lnTo>
                  <a:lnTo>
                    <a:pt x="1220" y="1630"/>
                  </a:lnTo>
                  <a:lnTo>
                    <a:pt x="1445" y="1647"/>
                  </a:lnTo>
                  <a:lnTo>
                    <a:pt x="1674" y="1661"/>
                  </a:lnTo>
                  <a:lnTo>
                    <a:pt x="1906" y="1672"/>
                  </a:lnTo>
                  <a:lnTo>
                    <a:pt x="2220" y="1680"/>
                  </a:lnTo>
                  <a:lnTo>
                    <a:pt x="2538" y="1683"/>
                  </a:lnTo>
                  <a:lnTo>
                    <a:pt x="2943" y="1678"/>
                  </a:lnTo>
                  <a:lnTo>
                    <a:pt x="3354" y="1667"/>
                  </a:lnTo>
                  <a:lnTo>
                    <a:pt x="3854" y="1643"/>
                  </a:lnTo>
                  <a:lnTo>
                    <a:pt x="4530" y="1598"/>
                  </a:lnTo>
                  <a:lnTo>
                    <a:pt x="5470" y="1517"/>
                  </a:lnTo>
                  <a:lnTo>
                    <a:pt x="9340" y="1102"/>
                  </a:lnTo>
                  <a:lnTo>
                    <a:pt x="10048" y="1039"/>
                  </a:lnTo>
                  <a:lnTo>
                    <a:pt x="10579" y="1001"/>
                  </a:lnTo>
                  <a:lnTo>
                    <a:pt x="10946" y="981"/>
                  </a:lnTo>
                  <a:lnTo>
                    <a:pt x="11302" y="968"/>
                  </a:lnTo>
                  <a:lnTo>
                    <a:pt x="11579" y="962"/>
                  </a:lnTo>
                  <a:lnTo>
                    <a:pt x="12240" y="962"/>
                  </a:lnTo>
                  <a:lnTo>
                    <a:pt x="12240" y="0"/>
                  </a:lnTo>
                  <a:close/>
                  <a:moveTo>
                    <a:pt x="12240" y="962"/>
                  </a:moveTo>
                  <a:lnTo>
                    <a:pt x="11714" y="962"/>
                  </a:lnTo>
                  <a:lnTo>
                    <a:pt x="11847" y="962"/>
                  </a:lnTo>
                  <a:lnTo>
                    <a:pt x="12043" y="966"/>
                  </a:lnTo>
                  <a:lnTo>
                    <a:pt x="12240" y="973"/>
                  </a:lnTo>
                  <a:lnTo>
                    <a:pt x="12240" y="962"/>
                  </a:lnTo>
                  <a:close/>
                </a:path>
              </a:pathLst>
            </a:custGeom>
            <a:solidFill>
              <a:srgbClr val="0C683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 name="AutoShape 8">
              <a:extLst>
                <a:ext uri="{FF2B5EF4-FFF2-40B4-BE49-F238E27FC236}">
                  <a16:creationId xmlns:a16="http://schemas.microsoft.com/office/drawing/2014/main" id="{D500F6EB-0200-4B04-9D4E-BBE06C837661}"/>
                </a:ext>
              </a:extLst>
            </p:cNvPr>
            <p:cNvSpPr>
              <a:spLocks/>
            </p:cNvSpPr>
            <p:nvPr/>
          </p:nvSpPr>
          <p:spPr bwMode="auto">
            <a:xfrm>
              <a:off x="360" y="343"/>
              <a:ext cx="939" cy="939"/>
            </a:xfrm>
            <a:custGeom>
              <a:avLst/>
              <a:gdLst>
                <a:gd name="T0" fmla="+- 0 547 360"/>
                <a:gd name="T1" fmla="*/ T0 w 939"/>
                <a:gd name="T2" fmla="+- 0 1068 343"/>
                <a:gd name="T3" fmla="*/ 1068 h 939"/>
                <a:gd name="T4" fmla="+- 0 360 360"/>
                <a:gd name="T5" fmla="*/ T4 w 939"/>
                <a:gd name="T6" fmla="+- 0 800 343"/>
                <a:gd name="T7" fmla="*/ 800 h 939"/>
                <a:gd name="T8" fmla="+- 0 586 360"/>
                <a:gd name="T9" fmla="*/ T8 w 939"/>
                <a:gd name="T10" fmla="+- 0 1137 343"/>
                <a:gd name="T11" fmla="*/ 1137 h 939"/>
                <a:gd name="T12" fmla="+- 0 828 360"/>
                <a:gd name="T13" fmla="*/ T12 w 939"/>
                <a:gd name="T14" fmla="+- 0 520 343"/>
                <a:gd name="T15" fmla="*/ 520 h 939"/>
                <a:gd name="T16" fmla="+- 0 712 360"/>
                <a:gd name="T17" fmla="*/ T16 w 939"/>
                <a:gd name="T18" fmla="+- 0 400 343"/>
                <a:gd name="T19" fmla="*/ 400 h 939"/>
                <a:gd name="T20" fmla="+- 0 461 360"/>
                <a:gd name="T21" fmla="*/ T20 w 939"/>
                <a:gd name="T22" fmla="+- 0 634 343"/>
                <a:gd name="T23" fmla="*/ 634 h 939"/>
                <a:gd name="T24" fmla="+- 0 483 360"/>
                <a:gd name="T25" fmla="*/ T24 w 939"/>
                <a:gd name="T26" fmla="+- 0 645 343"/>
                <a:gd name="T27" fmla="*/ 645 h 939"/>
                <a:gd name="T28" fmla="+- 0 766 360"/>
                <a:gd name="T29" fmla="*/ T28 w 939"/>
                <a:gd name="T30" fmla="+- 0 434 343"/>
                <a:gd name="T31" fmla="*/ 434 h 939"/>
                <a:gd name="T32" fmla="+- 0 967 360"/>
                <a:gd name="T33" fmla="*/ T32 w 939"/>
                <a:gd name="T34" fmla="+- 0 695 343"/>
                <a:gd name="T35" fmla="*/ 695 h 939"/>
                <a:gd name="T36" fmla="+- 0 900 360"/>
                <a:gd name="T37" fmla="*/ T36 w 939"/>
                <a:gd name="T38" fmla="+- 0 720 343"/>
                <a:gd name="T39" fmla="*/ 720 h 939"/>
                <a:gd name="T40" fmla="+- 0 903 360"/>
                <a:gd name="T41" fmla="*/ T40 w 939"/>
                <a:gd name="T42" fmla="+- 0 618 343"/>
                <a:gd name="T43" fmla="*/ 618 h 939"/>
                <a:gd name="T44" fmla="+- 0 872 360"/>
                <a:gd name="T45" fmla="*/ T44 w 939"/>
                <a:gd name="T46" fmla="+- 0 613 343"/>
                <a:gd name="T47" fmla="*/ 613 h 939"/>
                <a:gd name="T48" fmla="+- 0 865 360"/>
                <a:gd name="T49" fmla="*/ T48 w 939"/>
                <a:gd name="T50" fmla="+- 0 577 343"/>
                <a:gd name="T51" fmla="*/ 577 h 939"/>
                <a:gd name="T52" fmla="+- 0 839 360"/>
                <a:gd name="T53" fmla="*/ T52 w 939"/>
                <a:gd name="T54" fmla="+- 0 559 343"/>
                <a:gd name="T55" fmla="*/ 559 h 939"/>
                <a:gd name="T56" fmla="+- 0 822 360"/>
                <a:gd name="T57" fmla="*/ T56 w 939"/>
                <a:gd name="T58" fmla="+- 0 545 343"/>
                <a:gd name="T59" fmla="*/ 545 h 939"/>
                <a:gd name="T60" fmla="+- 0 795 360"/>
                <a:gd name="T61" fmla="*/ T60 w 939"/>
                <a:gd name="T62" fmla="+- 0 579 343"/>
                <a:gd name="T63" fmla="*/ 579 h 939"/>
                <a:gd name="T64" fmla="+- 0 751 360"/>
                <a:gd name="T65" fmla="*/ T64 w 939"/>
                <a:gd name="T66" fmla="+- 0 611 343"/>
                <a:gd name="T67" fmla="*/ 611 h 939"/>
                <a:gd name="T68" fmla="+- 0 756 360"/>
                <a:gd name="T69" fmla="*/ T68 w 939"/>
                <a:gd name="T70" fmla="+- 0 722 343"/>
                <a:gd name="T71" fmla="*/ 722 h 939"/>
                <a:gd name="T72" fmla="+- 0 706 360"/>
                <a:gd name="T73" fmla="*/ T72 w 939"/>
                <a:gd name="T74" fmla="+- 0 695 343"/>
                <a:gd name="T75" fmla="*/ 695 h 939"/>
                <a:gd name="T76" fmla="+- 0 645 360"/>
                <a:gd name="T77" fmla="*/ T76 w 939"/>
                <a:gd name="T78" fmla="+- 0 707 343"/>
                <a:gd name="T79" fmla="*/ 707 h 939"/>
                <a:gd name="T80" fmla="+- 0 672 360"/>
                <a:gd name="T81" fmla="*/ T80 w 939"/>
                <a:gd name="T82" fmla="+- 0 787 343"/>
                <a:gd name="T83" fmla="*/ 787 h 939"/>
                <a:gd name="T84" fmla="+- 0 666 360"/>
                <a:gd name="T85" fmla="*/ T84 w 939"/>
                <a:gd name="T86" fmla="+- 0 826 343"/>
                <a:gd name="T87" fmla="*/ 826 h 939"/>
                <a:gd name="T88" fmla="+- 0 732 360"/>
                <a:gd name="T89" fmla="*/ T88 w 939"/>
                <a:gd name="T90" fmla="+- 0 874 343"/>
                <a:gd name="T91" fmla="*/ 874 h 939"/>
                <a:gd name="T92" fmla="+- 0 733 360"/>
                <a:gd name="T93" fmla="*/ T92 w 939"/>
                <a:gd name="T94" fmla="+- 0 909 343"/>
                <a:gd name="T95" fmla="*/ 909 h 939"/>
                <a:gd name="T96" fmla="+- 0 804 360"/>
                <a:gd name="T97" fmla="*/ T96 w 939"/>
                <a:gd name="T98" fmla="+- 0 897 343"/>
                <a:gd name="T99" fmla="*/ 897 h 939"/>
                <a:gd name="T100" fmla="+- 0 821 360"/>
                <a:gd name="T101" fmla="*/ T100 w 939"/>
                <a:gd name="T102" fmla="+- 0 895 343"/>
                <a:gd name="T103" fmla="*/ 895 h 939"/>
                <a:gd name="T104" fmla="+- 0 838 360"/>
                <a:gd name="T105" fmla="*/ T104 w 939"/>
                <a:gd name="T106" fmla="+- 0 977 343"/>
                <a:gd name="T107" fmla="*/ 977 h 939"/>
                <a:gd name="T108" fmla="+- 0 837 360"/>
                <a:gd name="T109" fmla="*/ T108 w 939"/>
                <a:gd name="T110" fmla="+- 0 877 343"/>
                <a:gd name="T111" fmla="*/ 877 h 939"/>
                <a:gd name="T112" fmla="+- 0 867 360"/>
                <a:gd name="T113" fmla="*/ T112 w 939"/>
                <a:gd name="T114" fmla="+- 0 895 343"/>
                <a:gd name="T115" fmla="*/ 895 h 939"/>
                <a:gd name="T116" fmla="+- 0 949 360"/>
                <a:gd name="T117" fmla="*/ T116 w 939"/>
                <a:gd name="T118" fmla="+- 0 908 343"/>
                <a:gd name="T119" fmla="*/ 908 h 939"/>
                <a:gd name="T120" fmla="+- 0 923 360"/>
                <a:gd name="T121" fmla="*/ T120 w 939"/>
                <a:gd name="T122" fmla="+- 0 872 343"/>
                <a:gd name="T123" fmla="*/ 872 h 939"/>
                <a:gd name="T124" fmla="+- 0 990 360"/>
                <a:gd name="T125" fmla="*/ T124 w 939"/>
                <a:gd name="T126" fmla="+- 0 824 343"/>
                <a:gd name="T127" fmla="*/ 824 h 939"/>
                <a:gd name="T128" fmla="+- 0 983 360"/>
                <a:gd name="T129" fmla="*/ T128 w 939"/>
                <a:gd name="T130" fmla="+- 0 784 343"/>
                <a:gd name="T131" fmla="*/ 784 h 939"/>
                <a:gd name="T132" fmla="+- 0 1005 360"/>
                <a:gd name="T133" fmla="*/ T132 w 939"/>
                <a:gd name="T134" fmla="+- 0 730 343"/>
                <a:gd name="T135" fmla="*/ 730 h 939"/>
                <a:gd name="T136" fmla="+- 0 1030 360"/>
                <a:gd name="T137" fmla="*/ T136 w 939"/>
                <a:gd name="T138" fmla="+- 0 668 343"/>
                <a:gd name="T139" fmla="*/ 668 h 939"/>
                <a:gd name="T140" fmla="+- 0 1152 360"/>
                <a:gd name="T141" fmla="*/ T140 w 939"/>
                <a:gd name="T142" fmla="+- 0 888 343"/>
                <a:gd name="T143" fmla="*/ 888 h 939"/>
                <a:gd name="T144" fmla="+- 0 906 360"/>
                <a:gd name="T145" fmla="*/ T144 w 939"/>
                <a:gd name="T146" fmla="+- 0 1135 343"/>
                <a:gd name="T147" fmla="*/ 1135 h 939"/>
                <a:gd name="T148" fmla="+- 0 572 360"/>
                <a:gd name="T149" fmla="*/ T148 w 939"/>
                <a:gd name="T150" fmla="+- 0 1019 343"/>
                <a:gd name="T151" fmla="*/ 1019 h 939"/>
                <a:gd name="T152" fmla="+- 0 533 360"/>
                <a:gd name="T153" fmla="*/ T152 w 939"/>
                <a:gd name="T154" fmla="+- 0 667 343"/>
                <a:gd name="T155" fmla="*/ 667 h 939"/>
                <a:gd name="T156" fmla="+- 0 830 360"/>
                <a:gd name="T157" fmla="*/ T156 w 939"/>
                <a:gd name="T158" fmla="+- 0 482 343"/>
                <a:gd name="T159" fmla="*/ 482 h 939"/>
                <a:gd name="T160" fmla="+- 0 1127 360"/>
                <a:gd name="T161" fmla="*/ T160 w 939"/>
                <a:gd name="T162" fmla="+- 0 667 343"/>
                <a:gd name="T163" fmla="*/ 667 h 939"/>
                <a:gd name="T164" fmla="+- 0 1127 360"/>
                <a:gd name="T165" fmla="*/ T164 w 939"/>
                <a:gd name="T166" fmla="+- 0 612 343"/>
                <a:gd name="T167" fmla="*/ 612 h 939"/>
                <a:gd name="T168" fmla="+- 0 902 360"/>
                <a:gd name="T169" fmla="*/ T168 w 939"/>
                <a:gd name="T170" fmla="+- 0 462 343"/>
                <a:gd name="T171" fmla="*/ 462 h 939"/>
                <a:gd name="T172" fmla="+- 0 576 360"/>
                <a:gd name="T173" fmla="*/ T172 w 939"/>
                <a:gd name="T174" fmla="+- 0 559 343"/>
                <a:gd name="T175" fmla="*/ 559 h 939"/>
                <a:gd name="T176" fmla="+- 0 479 360"/>
                <a:gd name="T177" fmla="*/ T176 w 939"/>
                <a:gd name="T178" fmla="+- 0 885 343"/>
                <a:gd name="T179" fmla="*/ 885 h 939"/>
                <a:gd name="T180" fmla="+- 0 690 360"/>
                <a:gd name="T181" fmla="*/ T180 w 939"/>
                <a:gd name="T182" fmla="+- 0 1143 343"/>
                <a:gd name="T183" fmla="*/ 1143 h 939"/>
                <a:gd name="T184" fmla="+- 0 969 360"/>
                <a:gd name="T185" fmla="*/ T184 w 939"/>
                <a:gd name="T186" fmla="+- 0 1143 343"/>
                <a:gd name="T187" fmla="*/ 1143 h 939"/>
                <a:gd name="T188" fmla="+- 0 1181 360"/>
                <a:gd name="T189" fmla="*/ T188 w 939"/>
                <a:gd name="T190" fmla="+- 0 885 343"/>
                <a:gd name="T191" fmla="*/ 885 h 939"/>
                <a:gd name="T192" fmla="+- 0 1176 360"/>
                <a:gd name="T193" fmla="*/ T192 w 939"/>
                <a:gd name="T194" fmla="+- 0 981 343"/>
                <a:gd name="T195" fmla="*/ 981 h 939"/>
                <a:gd name="T196" fmla="+- 0 893 360"/>
                <a:gd name="T197" fmla="*/ T196 w 939"/>
                <a:gd name="T198" fmla="+- 0 1192 343"/>
                <a:gd name="T199" fmla="*/ 1192 h 939"/>
                <a:gd name="T200" fmla="+- 0 1064 360"/>
                <a:gd name="T201" fmla="*/ T200 w 939"/>
                <a:gd name="T202" fmla="+- 0 1157 343"/>
                <a:gd name="T203" fmla="*/ 1157 h 939"/>
                <a:gd name="T204" fmla="+- 0 1245 360"/>
                <a:gd name="T205" fmla="*/ T204 w 939"/>
                <a:gd name="T206" fmla="+- 0 845 343"/>
                <a:gd name="T207" fmla="*/ 845 h 939"/>
                <a:gd name="T208" fmla="+- 0 1133 360"/>
                <a:gd name="T209" fmla="*/ T208 w 939"/>
                <a:gd name="T210" fmla="+- 0 539 343"/>
                <a:gd name="T211" fmla="*/ 539 h 939"/>
                <a:gd name="T212" fmla="+- 0 859 360"/>
                <a:gd name="T213" fmla="*/ T212 w 939"/>
                <a:gd name="T214" fmla="+- 0 428 343"/>
                <a:gd name="T215" fmla="*/ 428 h 939"/>
                <a:gd name="T216" fmla="+- 0 1157 360"/>
                <a:gd name="T217" fmla="*/ T216 w 939"/>
                <a:gd name="T218" fmla="+- 0 616 343"/>
                <a:gd name="T219" fmla="*/ 616 h 9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Lst>
              <a:rect l="0" t="0" r="r" b="b"/>
              <a:pathLst>
                <a:path w="939" h="939">
                  <a:moveTo>
                    <a:pt x="440" y="855"/>
                  </a:moveTo>
                  <a:lnTo>
                    <a:pt x="369" y="840"/>
                  </a:lnTo>
                  <a:lnTo>
                    <a:pt x="302" y="813"/>
                  </a:lnTo>
                  <a:lnTo>
                    <a:pt x="241" y="775"/>
                  </a:lnTo>
                  <a:lnTo>
                    <a:pt x="187" y="725"/>
                  </a:lnTo>
                  <a:lnTo>
                    <a:pt x="143" y="666"/>
                  </a:lnTo>
                  <a:lnTo>
                    <a:pt x="111" y="601"/>
                  </a:lnTo>
                  <a:lnTo>
                    <a:pt x="91" y="531"/>
                  </a:lnTo>
                  <a:lnTo>
                    <a:pt x="84" y="457"/>
                  </a:lnTo>
                  <a:lnTo>
                    <a:pt x="0" y="457"/>
                  </a:lnTo>
                  <a:lnTo>
                    <a:pt x="57" y="585"/>
                  </a:lnTo>
                  <a:lnTo>
                    <a:pt x="94" y="657"/>
                  </a:lnTo>
                  <a:lnTo>
                    <a:pt x="125" y="701"/>
                  </a:lnTo>
                  <a:lnTo>
                    <a:pt x="167" y="743"/>
                  </a:lnTo>
                  <a:lnTo>
                    <a:pt x="226" y="794"/>
                  </a:lnTo>
                  <a:lnTo>
                    <a:pt x="291" y="836"/>
                  </a:lnTo>
                  <a:lnTo>
                    <a:pt x="362" y="866"/>
                  </a:lnTo>
                  <a:lnTo>
                    <a:pt x="437" y="882"/>
                  </a:lnTo>
                  <a:lnTo>
                    <a:pt x="440" y="855"/>
                  </a:lnTo>
                  <a:moveTo>
                    <a:pt x="468" y="177"/>
                  </a:moveTo>
                  <a:lnTo>
                    <a:pt x="468" y="178"/>
                  </a:lnTo>
                  <a:lnTo>
                    <a:pt x="468" y="177"/>
                  </a:lnTo>
                  <a:moveTo>
                    <a:pt x="480" y="0"/>
                  </a:moveTo>
                  <a:lnTo>
                    <a:pt x="352" y="57"/>
                  </a:lnTo>
                  <a:lnTo>
                    <a:pt x="280" y="94"/>
                  </a:lnTo>
                  <a:lnTo>
                    <a:pt x="236" y="125"/>
                  </a:lnTo>
                  <a:lnTo>
                    <a:pt x="193" y="167"/>
                  </a:lnTo>
                  <a:lnTo>
                    <a:pt x="142" y="226"/>
                  </a:lnTo>
                  <a:lnTo>
                    <a:pt x="101" y="291"/>
                  </a:lnTo>
                  <a:lnTo>
                    <a:pt x="71" y="362"/>
                  </a:lnTo>
                  <a:lnTo>
                    <a:pt x="55" y="437"/>
                  </a:lnTo>
                  <a:lnTo>
                    <a:pt x="82" y="440"/>
                  </a:lnTo>
                  <a:lnTo>
                    <a:pt x="97" y="369"/>
                  </a:lnTo>
                  <a:lnTo>
                    <a:pt x="123" y="302"/>
                  </a:lnTo>
                  <a:lnTo>
                    <a:pt x="162" y="241"/>
                  </a:lnTo>
                  <a:lnTo>
                    <a:pt x="212" y="187"/>
                  </a:lnTo>
                  <a:lnTo>
                    <a:pt x="271" y="143"/>
                  </a:lnTo>
                  <a:lnTo>
                    <a:pt x="336" y="111"/>
                  </a:lnTo>
                  <a:lnTo>
                    <a:pt x="406" y="91"/>
                  </a:lnTo>
                  <a:lnTo>
                    <a:pt x="479" y="84"/>
                  </a:lnTo>
                  <a:lnTo>
                    <a:pt x="480" y="0"/>
                  </a:lnTo>
                  <a:moveTo>
                    <a:pt x="670" y="325"/>
                  </a:moveTo>
                  <a:lnTo>
                    <a:pt x="633" y="342"/>
                  </a:lnTo>
                  <a:lnTo>
                    <a:pt x="607" y="352"/>
                  </a:lnTo>
                  <a:lnTo>
                    <a:pt x="590" y="350"/>
                  </a:lnTo>
                  <a:lnTo>
                    <a:pt x="581" y="330"/>
                  </a:lnTo>
                  <a:lnTo>
                    <a:pt x="573" y="336"/>
                  </a:lnTo>
                  <a:lnTo>
                    <a:pt x="557" y="356"/>
                  </a:lnTo>
                  <a:lnTo>
                    <a:pt x="540" y="377"/>
                  </a:lnTo>
                  <a:lnTo>
                    <a:pt x="527" y="385"/>
                  </a:lnTo>
                  <a:lnTo>
                    <a:pt x="523" y="363"/>
                  </a:lnTo>
                  <a:lnTo>
                    <a:pt x="532" y="322"/>
                  </a:lnTo>
                  <a:lnTo>
                    <a:pt x="542" y="282"/>
                  </a:lnTo>
                  <a:lnTo>
                    <a:pt x="543" y="275"/>
                  </a:lnTo>
                  <a:lnTo>
                    <a:pt x="544" y="271"/>
                  </a:lnTo>
                  <a:lnTo>
                    <a:pt x="545" y="265"/>
                  </a:lnTo>
                  <a:lnTo>
                    <a:pt x="532" y="269"/>
                  </a:lnTo>
                  <a:lnTo>
                    <a:pt x="521" y="271"/>
                  </a:lnTo>
                  <a:lnTo>
                    <a:pt x="512" y="270"/>
                  </a:lnTo>
                  <a:lnTo>
                    <a:pt x="507" y="268"/>
                  </a:lnTo>
                  <a:lnTo>
                    <a:pt x="500" y="257"/>
                  </a:lnTo>
                  <a:lnTo>
                    <a:pt x="504" y="240"/>
                  </a:lnTo>
                  <a:lnTo>
                    <a:pt x="504" y="238"/>
                  </a:lnTo>
                  <a:lnTo>
                    <a:pt x="505" y="234"/>
                  </a:lnTo>
                  <a:lnTo>
                    <a:pt x="500" y="234"/>
                  </a:lnTo>
                  <a:lnTo>
                    <a:pt x="494" y="238"/>
                  </a:lnTo>
                  <a:lnTo>
                    <a:pt x="490" y="235"/>
                  </a:lnTo>
                  <a:lnTo>
                    <a:pt x="484" y="229"/>
                  </a:lnTo>
                  <a:lnTo>
                    <a:pt x="479" y="216"/>
                  </a:lnTo>
                  <a:lnTo>
                    <a:pt x="474" y="200"/>
                  </a:lnTo>
                  <a:lnTo>
                    <a:pt x="468" y="179"/>
                  </a:lnTo>
                  <a:lnTo>
                    <a:pt x="467" y="175"/>
                  </a:lnTo>
                  <a:lnTo>
                    <a:pt x="467" y="181"/>
                  </a:lnTo>
                  <a:lnTo>
                    <a:pt x="462" y="202"/>
                  </a:lnTo>
                  <a:lnTo>
                    <a:pt x="457" y="219"/>
                  </a:lnTo>
                  <a:lnTo>
                    <a:pt x="451" y="231"/>
                  </a:lnTo>
                  <a:lnTo>
                    <a:pt x="446" y="238"/>
                  </a:lnTo>
                  <a:lnTo>
                    <a:pt x="442" y="240"/>
                  </a:lnTo>
                  <a:lnTo>
                    <a:pt x="435" y="236"/>
                  </a:lnTo>
                  <a:lnTo>
                    <a:pt x="430" y="236"/>
                  </a:lnTo>
                  <a:lnTo>
                    <a:pt x="436" y="259"/>
                  </a:lnTo>
                  <a:lnTo>
                    <a:pt x="426" y="275"/>
                  </a:lnTo>
                  <a:lnTo>
                    <a:pt x="408" y="274"/>
                  </a:lnTo>
                  <a:lnTo>
                    <a:pt x="391" y="268"/>
                  </a:lnTo>
                  <a:lnTo>
                    <a:pt x="394" y="284"/>
                  </a:lnTo>
                  <a:lnTo>
                    <a:pt x="404" y="324"/>
                  </a:lnTo>
                  <a:lnTo>
                    <a:pt x="412" y="365"/>
                  </a:lnTo>
                  <a:lnTo>
                    <a:pt x="408" y="387"/>
                  </a:lnTo>
                  <a:lnTo>
                    <a:pt x="396" y="379"/>
                  </a:lnTo>
                  <a:lnTo>
                    <a:pt x="378" y="358"/>
                  </a:lnTo>
                  <a:lnTo>
                    <a:pt x="375" y="354"/>
                  </a:lnTo>
                  <a:lnTo>
                    <a:pt x="362" y="338"/>
                  </a:lnTo>
                  <a:lnTo>
                    <a:pt x="355" y="333"/>
                  </a:lnTo>
                  <a:lnTo>
                    <a:pt x="346" y="352"/>
                  </a:lnTo>
                  <a:lnTo>
                    <a:pt x="329" y="354"/>
                  </a:lnTo>
                  <a:lnTo>
                    <a:pt x="303" y="344"/>
                  </a:lnTo>
                  <a:lnTo>
                    <a:pt x="266" y="327"/>
                  </a:lnTo>
                  <a:lnTo>
                    <a:pt x="271" y="337"/>
                  </a:lnTo>
                  <a:lnTo>
                    <a:pt x="285" y="364"/>
                  </a:lnTo>
                  <a:lnTo>
                    <a:pt x="292" y="395"/>
                  </a:lnTo>
                  <a:lnTo>
                    <a:pt x="279" y="419"/>
                  </a:lnTo>
                  <a:lnTo>
                    <a:pt x="282" y="424"/>
                  </a:lnTo>
                  <a:lnTo>
                    <a:pt x="294" y="432"/>
                  </a:lnTo>
                  <a:lnTo>
                    <a:pt x="312" y="444"/>
                  </a:lnTo>
                  <a:lnTo>
                    <a:pt x="330" y="460"/>
                  </a:lnTo>
                  <a:lnTo>
                    <a:pt x="329" y="466"/>
                  </a:lnTo>
                  <a:lnTo>
                    <a:pt x="321" y="474"/>
                  </a:lnTo>
                  <a:lnTo>
                    <a:pt x="311" y="480"/>
                  </a:lnTo>
                  <a:lnTo>
                    <a:pt x="306" y="483"/>
                  </a:lnTo>
                  <a:lnTo>
                    <a:pt x="324" y="492"/>
                  </a:lnTo>
                  <a:lnTo>
                    <a:pt x="347" y="502"/>
                  </a:lnTo>
                  <a:lnTo>
                    <a:pt x="367" y="510"/>
                  </a:lnTo>
                  <a:lnTo>
                    <a:pt x="375" y="517"/>
                  </a:lnTo>
                  <a:lnTo>
                    <a:pt x="372" y="531"/>
                  </a:lnTo>
                  <a:lnTo>
                    <a:pt x="366" y="546"/>
                  </a:lnTo>
                  <a:lnTo>
                    <a:pt x="357" y="559"/>
                  </a:lnTo>
                  <a:lnTo>
                    <a:pt x="347" y="567"/>
                  </a:lnTo>
                  <a:lnTo>
                    <a:pt x="353" y="567"/>
                  </a:lnTo>
                  <a:lnTo>
                    <a:pt x="373" y="566"/>
                  </a:lnTo>
                  <a:lnTo>
                    <a:pt x="399" y="562"/>
                  </a:lnTo>
                  <a:lnTo>
                    <a:pt x="425" y="555"/>
                  </a:lnTo>
                  <a:lnTo>
                    <a:pt x="429" y="554"/>
                  </a:lnTo>
                  <a:lnTo>
                    <a:pt x="429" y="563"/>
                  </a:lnTo>
                  <a:lnTo>
                    <a:pt x="444" y="554"/>
                  </a:lnTo>
                  <a:lnTo>
                    <a:pt x="453" y="546"/>
                  </a:lnTo>
                  <a:lnTo>
                    <a:pt x="459" y="534"/>
                  </a:lnTo>
                  <a:lnTo>
                    <a:pt x="460" y="534"/>
                  </a:lnTo>
                  <a:lnTo>
                    <a:pt x="461" y="552"/>
                  </a:lnTo>
                  <a:lnTo>
                    <a:pt x="461" y="566"/>
                  </a:lnTo>
                  <a:lnTo>
                    <a:pt x="461" y="597"/>
                  </a:lnTo>
                  <a:lnTo>
                    <a:pt x="459" y="635"/>
                  </a:lnTo>
                  <a:lnTo>
                    <a:pt x="455" y="656"/>
                  </a:lnTo>
                  <a:lnTo>
                    <a:pt x="478" y="634"/>
                  </a:lnTo>
                  <a:lnTo>
                    <a:pt x="477" y="629"/>
                  </a:lnTo>
                  <a:lnTo>
                    <a:pt x="474" y="607"/>
                  </a:lnTo>
                  <a:lnTo>
                    <a:pt x="474" y="577"/>
                  </a:lnTo>
                  <a:lnTo>
                    <a:pt x="475" y="550"/>
                  </a:lnTo>
                  <a:lnTo>
                    <a:pt x="477" y="534"/>
                  </a:lnTo>
                  <a:lnTo>
                    <a:pt x="477" y="533"/>
                  </a:lnTo>
                  <a:lnTo>
                    <a:pt x="483" y="544"/>
                  </a:lnTo>
                  <a:lnTo>
                    <a:pt x="493" y="552"/>
                  </a:lnTo>
                  <a:lnTo>
                    <a:pt x="506" y="561"/>
                  </a:lnTo>
                  <a:lnTo>
                    <a:pt x="507" y="552"/>
                  </a:lnTo>
                  <a:lnTo>
                    <a:pt x="511" y="553"/>
                  </a:lnTo>
                  <a:lnTo>
                    <a:pt x="537" y="560"/>
                  </a:lnTo>
                  <a:lnTo>
                    <a:pt x="563" y="564"/>
                  </a:lnTo>
                  <a:lnTo>
                    <a:pt x="583" y="565"/>
                  </a:lnTo>
                  <a:lnTo>
                    <a:pt x="589" y="565"/>
                  </a:lnTo>
                  <a:lnTo>
                    <a:pt x="578" y="557"/>
                  </a:lnTo>
                  <a:lnTo>
                    <a:pt x="575" y="552"/>
                  </a:lnTo>
                  <a:lnTo>
                    <a:pt x="570" y="544"/>
                  </a:lnTo>
                  <a:lnTo>
                    <a:pt x="565" y="533"/>
                  </a:lnTo>
                  <a:lnTo>
                    <a:pt x="563" y="529"/>
                  </a:lnTo>
                  <a:lnTo>
                    <a:pt x="561" y="515"/>
                  </a:lnTo>
                  <a:lnTo>
                    <a:pt x="569" y="508"/>
                  </a:lnTo>
                  <a:lnTo>
                    <a:pt x="589" y="499"/>
                  </a:lnTo>
                  <a:lnTo>
                    <a:pt x="612" y="490"/>
                  </a:lnTo>
                  <a:lnTo>
                    <a:pt x="630" y="481"/>
                  </a:lnTo>
                  <a:lnTo>
                    <a:pt x="625" y="478"/>
                  </a:lnTo>
                  <a:lnTo>
                    <a:pt x="615" y="472"/>
                  </a:lnTo>
                  <a:lnTo>
                    <a:pt x="607" y="464"/>
                  </a:lnTo>
                  <a:lnTo>
                    <a:pt x="606" y="458"/>
                  </a:lnTo>
                  <a:lnTo>
                    <a:pt x="623" y="441"/>
                  </a:lnTo>
                  <a:lnTo>
                    <a:pt x="641" y="430"/>
                  </a:lnTo>
                  <a:lnTo>
                    <a:pt x="654" y="422"/>
                  </a:lnTo>
                  <a:lnTo>
                    <a:pt x="656" y="417"/>
                  </a:lnTo>
                  <a:lnTo>
                    <a:pt x="643" y="392"/>
                  </a:lnTo>
                  <a:lnTo>
                    <a:pt x="645" y="387"/>
                  </a:lnTo>
                  <a:lnTo>
                    <a:pt x="645" y="385"/>
                  </a:lnTo>
                  <a:lnTo>
                    <a:pt x="651" y="361"/>
                  </a:lnTo>
                  <a:lnTo>
                    <a:pt x="656" y="352"/>
                  </a:lnTo>
                  <a:lnTo>
                    <a:pt x="664" y="335"/>
                  </a:lnTo>
                  <a:lnTo>
                    <a:pt x="670" y="325"/>
                  </a:lnTo>
                  <a:moveTo>
                    <a:pt x="828" y="470"/>
                  </a:moveTo>
                  <a:lnTo>
                    <a:pt x="821" y="398"/>
                  </a:lnTo>
                  <a:lnTo>
                    <a:pt x="801" y="332"/>
                  </a:lnTo>
                  <a:lnTo>
                    <a:pt x="801" y="470"/>
                  </a:lnTo>
                  <a:lnTo>
                    <a:pt x="792" y="545"/>
                  </a:lnTo>
                  <a:lnTo>
                    <a:pt x="767" y="615"/>
                  </a:lnTo>
                  <a:lnTo>
                    <a:pt x="728" y="676"/>
                  </a:lnTo>
                  <a:lnTo>
                    <a:pt x="677" y="728"/>
                  </a:lnTo>
                  <a:lnTo>
                    <a:pt x="615" y="767"/>
                  </a:lnTo>
                  <a:lnTo>
                    <a:pt x="546" y="792"/>
                  </a:lnTo>
                  <a:lnTo>
                    <a:pt x="470" y="800"/>
                  </a:lnTo>
                  <a:lnTo>
                    <a:pt x="394" y="792"/>
                  </a:lnTo>
                  <a:lnTo>
                    <a:pt x="324" y="767"/>
                  </a:lnTo>
                  <a:lnTo>
                    <a:pt x="263" y="728"/>
                  </a:lnTo>
                  <a:lnTo>
                    <a:pt x="212" y="676"/>
                  </a:lnTo>
                  <a:lnTo>
                    <a:pt x="173" y="615"/>
                  </a:lnTo>
                  <a:lnTo>
                    <a:pt x="148" y="545"/>
                  </a:lnTo>
                  <a:lnTo>
                    <a:pt x="139" y="470"/>
                  </a:lnTo>
                  <a:lnTo>
                    <a:pt x="148" y="394"/>
                  </a:lnTo>
                  <a:lnTo>
                    <a:pt x="173" y="324"/>
                  </a:lnTo>
                  <a:lnTo>
                    <a:pt x="212" y="263"/>
                  </a:lnTo>
                  <a:lnTo>
                    <a:pt x="263" y="212"/>
                  </a:lnTo>
                  <a:lnTo>
                    <a:pt x="324" y="173"/>
                  </a:lnTo>
                  <a:lnTo>
                    <a:pt x="394" y="148"/>
                  </a:lnTo>
                  <a:lnTo>
                    <a:pt x="470" y="139"/>
                  </a:lnTo>
                  <a:lnTo>
                    <a:pt x="546" y="148"/>
                  </a:lnTo>
                  <a:lnTo>
                    <a:pt x="615" y="173"/>
                  </a:lnTo>
                  <a:lnTo>
                    <a:pt x="677" y="212"/>
                  </a:lnTo>
                  <a:lnTo>
                    <a:pt x="728" y="263"/>
                  </a:lnTo>
                  <a:lnTo>
                    <a:pt x="767" y="324"/>
                  </a:lnTo>
                  <a:lnTo>
                    <a:pt x="792" y="394"/>
                  </a:lnTo>
                  <a:lnTo>
                    <a:pt x="801" y="470"/>
                  </a:lnTo>
                  <a:lnTo>
                    <a:pt x="801" y="332"/>
                  </a:lnTo>
                  <a:lnTo>
                    <a:pt x="800" y="330"/>
                  </a:lnTo>
                  <a:lnTo>
                    <a:pt x="767" y="269"/>
                  </a:lnTo>
                  <a:lnTo>
                    <a:pt x="723" y="216"/>
                  </a:lnTo>
                  <a:lnTo>
                    <a:pt x="670" y="173"/>
                  </a:lnTo>
                  <a:lnTo>
                    <a:pt x="609" y="140"/>
                  </a:lnTo>
                  <a:lnTo>
                    <a:pt x="607" y="139"/>
                  </a:lnTo>
                  <a:lnTo>
                    <a:pt x="542" y="119"/>
                  </a:lnTo>
                  <a:lnTo>
                    <a:pt x="470" y="111"/>
                  </a:lnTo>
                  <a:lnTo>
                    <a:pt x="398" y="119"/>
                  </a:lnTo>
                  <a:lnTo>
                    <a:pt x="330" y="140"/>
                  </a:lnTo>
                  <a:lnTo>
                    <a:pt x="270" y="173"/>
                  </a:lnTo>
                  <a:lnTo>
                    <a:pt x="216" y="216"/>
                  </a:lnTo>
                  <a:lnTo>
                    <a:pt x="173" y="269"/>
                  </a:lnTo>
                  <a:lnTo>
                    <a:pt x="140" y="330"/>
                  </a:lnTo>
                  <a:lnTo>
                    <a:pt x="119" y="398"/>
                  </a:lnTo>
                  <a:lnTo>
                    <a:pt x="111" y="470"/>
                  </a:lnTo>
                  <a:lnTo>
                    <a:pt x="119" y="542"/>
                  </a:lnTo>
                  <a:lnTo>
                    <a:pt x="140" y="609"/>
                  </a:lnTo>
                  <a:lnTo>
                    <a:pt x="173" y="670"/>
                  </a:lnTo>
                  <a:lnTo>
                    <a:pt x="216" y="723"/>
                  </a:lnTo>
                  <a:lnTo>
                    <a:pt x="270" y="767"/>
                  </a:lnTo>
                  <a:lnTo>
                    <a:pt x="330" y="800"/>
                  </a:lnTo>
                  <a:lnTo>
                    <a:pt x="398" y="821"/>
                  </a:lnTo>
                  <a:lnTo>
                    <a:pt x="470" y="828"/>
                  </a:lnTo>
                  <a:lnTo>
                    <a:pt x="542" y="821"/>
                  </a:lnTo>
                  <a:lnTo>
                    <a:pt x="607" y="800"/>
                  </a:lnTo>
                  <a:lnTo>
                    <a:pt x="609" y="800"/>
                  </a:lnTo>
                  <a:lnTo>
                    <a:pt x="670" y="767"/>
                  </a:lnTo>
                  <a:lnTo>
                    <a:pt x="723" y="723"/>
                  </a:lnTo>
                  <a:lnTo>
                    <a:pt x="767" y="670"/>
                  </a:lnTo>
                  <a:lnTo>
                    <a:pt x="800" y="609"/>
                  </a:lnTo>
                  <a:lnTo>
                    <a:pt x="821" y="542"/>
                  </a:lnTo>
                  <a:lnTo>
                    <a:pt x="828" y="470"/>
                  </a:lnTo>
                  <a:moveTo>
                    <a:pt x="885" y="502"/>
                  </a:moveTo>
                  <a:lnTo>
                    <a:pt x="857" y="499"/>
                  </a:lnTo>
                  <a:lnTo>
                    <a:pt x="843" y="571"/>
                  </a:lnTo>
                  <a:lnTo>
                    <a:pt x="816" y="638"/>
                  </a:lnTo>
                  <a:lnTo>
                    <a:pt x="777" y="699"/>
                  </a:lnTo>
                  <a:lnTo>
                    <a:pt x="728" y="752"/>
                  </a:lnTo>
                  <a:lnTo>
                    <a:pt x="669" y="796"/>
                  </a:lnTo>
                  <a:lnTo>
                    <a:pt x="604" y="829"/>
                  </a:lnTo>
                  <a:lnTo>
                    <a:pt x="533" y="849"/>
                  </a:lnTo>
                  <a:lnTo>
                    <a:pt x="460" y="855"/>
                  </a:lnTo>
                  <a:lnTo>
                    <a:pt x="460" y="939"/>
                  </a:lnTo>
                  <a:lnTo>
                    <a:pt x="588" y="882"/>
                  </a:lnTo>
                  <a:lnTo>
                    <a:pt x="660" y="846"/>
                  </a:lnTo>
                  <a:lnTo>
                    <a:pt x="704" y="814"/>
                  </a:lnTo>
                  <a:lnTo>
                    <a:pt x="746" y="773"/>
                  </a:lnTo>
                  <a:lnTo>
                    <a:pt x="797" y="713"/>
                  </a:lnTo>
                  <a:lnTo>
                    <a:pt x="839" y="648"/>
                  </a:lnTo>
                  <a:lnTo>
                    <a:pt x="869" y="578"/>
                  </a:lnTo>
                  <a:lnTo>
                    <a:pt x="885" y="502"/>
                  </a:lnTo>
                  <a:moveTo>
                    <a:pt x="939" y="482"/>
                  </a:moveTo>
                  <a:lnTo>
                    <a:pt x="882" y="355"/>
                  </a:lnTo>
                  <a:lnTo>
                    <a:pt x="846" y="282"/>
                  </a:lnTo>
                  <a:lnTo>
                    <a:pt x="814" y="238"/>
                  </a:lnTo>
                  <a:lnTo>
                    <a:pt x="773" y="196"/>
                  </a:lnTo>
                  <a:lnTo>
                    <a:pt x="713" y="145"/>
                  </a:lnTo>
                  <a:lnTo>
                    <a:pt x="648" y="103"/>
                  </a:lnTo>
                  <a:lnTo>
                    <a:pt x="578" y="74"/>
                  </a:lnTo>
                  <a:lnTo>
                    <a:pt x="502" y="57"/>
                  </a:lnTo>
                  <a:lnTo>
                    <a:pt x="499" y="85"/>
                  </a:lnTo>
                  <a:lnTo>
                    <a:pt x="571" y="99"/>
                  </a:lnTo>
                  <a:lnTo>
                    <a:pt x="638" y="126"/>
                  </a:lnTo>
                  <a:lnTo>
                    <a:pt x="699" y="165"/>
                  </a:lnTo>
                  <a:lnTo>
                    <a:pt x="752" y="214"/>
                  </a:lnTo>
                  <a:lnTo>
                    <a:pt x="797" y="273"/>
                  </a:lnTo>
                  <a:lnTo>
                    <a:pt x="829" y="339"/>
                  </a:lnTo>
                  <a:lnTo>
                    <a:pt x="849" y="409"/>
                  </a:lnTo>
                  <a:lnTo>
                    <a:pt x="855" y="482"/>
                  </a:lnTo>
                  <a:lnTo>
                    <a:pt x="939" y="48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 name="Freeform 7">
              <a:extLst>
                <a:ext uri="{FF2B5EF4-FFF2-40B4-BE49-F238E27FC236}">
                  <a16:creationId xmlns:a16="http://schemas.microsoft.com/office/drawing/2014/main" id="{3BCAAB90-9E23-45F3-AC1B-E96254BA2B30}"/>
                </a:ext>
              </a:extLst>
            </p:cNvPr>
            <p:cNvSpPr>
              <a:spLocks/>
            </p:cNvSpPr>
            <p:nvPr/>
          </p:nvSpPr>
          <p:spPr bwMode="auto">
            <a:xfrm>
              <a:off x="779" y="1040"/>
              <a:ext cx="84" cy="80"/>
            </a:xfrm>
            <a:custGeom>
              <a:avLst/>
              <a:gdLst>
                <a:gd name="T0" fmla="+- 0 862 779"/>
                <a:gd name="T1" fmla="*/ T0 w 84"/>
                <a:gd name="T2" fmla="+- 0 1071 1041"/>
                <a:gd name="T3" fmla="*/ 1071 h 80"/>
                <a:gd name="T4" fmla="+- 0 836 779"/>
                <a:gd name="T5" fmla="*/ T4 w 84"/>
                <a:gd name="T6" fmla="+- 0 1089 1041"/>
                <a:gd name="T7" fmla="*/ 1089 h 80"/>
                <a:gd name="T8" fmla="+- 0 846 779"/>
                <a:gd name="T9" fmla="*/ T8 w 84"/>
                <a:gd name="T10" fmla="+- 0 1120 1041"/>
                <a:gd name="T11" fmla="*/ 1120 h 80"/>
                <a:gd name="T12" fmla="+- 0 821 779"/>
                <a:gd name="T13" fmla="*/ T12 w 84"/>
                <a:gd name="T14" fmla="+- 0 1101 1041"/>
                <a:gd name="T15" fmla="*/ 1101 h 80"/>
                <a:gd name="T16" fmla="+- 0 795 779"/>
                <a:gd name="T17" fmla="*/ T16 w 84"/>
                <a:gd name="T18" fmla="+- 0 1120 1041"/>
                <a:gd name="T19" fmla="*/ 1120 h 80"/>
                <a:gd name="T20" fmla="+- 0 805 779"/>
                <a:gd name="T21" fmla="*/ T20 w 84"/>
                <a:gd name="T22" fmla="+- 0 1089 1041"/>
                <a:gd name="T23" fmla="*/ 1089 h 80"/>
                <a:gd name="T24" fmla="+- 0 779 779"/>
                <a:gd name="T25" fmla="*/ T24 w 84"/>
                <a:gd name="T26" fmla="+- 0 1071 1041"/>
                <a:gd name="T27" fmla="*/ 1071 h 80"/>
                <a:gd name="T28" fmla="+- 0 811 779"/>
                <a:gd name="T29" fmla="*/ T28 w 84"/>
                <a:gd name="T30" fmla="+- 0 1071 1041"/>
                <a:gd name="T31" fmla="*/ 1071 h 80"/>
                <a:gd name="T32" fmla="+- 0 821 779"/>
                <a:gd name="T33" fmla="*/ T32 w 84"/>
                <a:gd name="T34" fmla="+- 0 1041 1041"/>
                <a:gd name="T35" fmla="*/ 1041 h 80"/>
                <a:gd name="T36" fmla="+- 0 830 779"/>
                <a:gd name="T37" fmla="*/ T36 w 84"/>
                <a:gd name="T38" fmla="+- 0 1071 1041"/>
                <a:gd name="T39" fmla="*/ 1071 h 80"/>
                <a:gd name="T40" fmla="+- 0 862 779"/>
                <a:gd name="T41" fmla="*/ T40 w 84"/>
                <a:gd name="T42" fmla="+- 0 1071 1041"/>
                <a:gd name="T43" fmla="*/ 1071 h 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4" h="80">
                  <a:moveTo>
                    <a:pt x="83" y="30"/>
                  </a:moveTo>
                  <a:lnTo>
                    <a:pt x="57" y="48"/>
                  </a:lnTo>
                  <a:lnTo>
                    <a:pt x="67" y="79"/>
                  </a:lnTo>
                  <a:lnTo>
                    <a:pt x="42" y="60"/>
                  </a:lnTo>
                  <a:lnTo>
                    <a:pt x="16" y="79"/>
                  </a:lnTo>
                  <a:lnTo>
                    <a:pt x="26" y="48"/>
                  </a:lnTo>
                  <a:lnTo>
                    <a:pt x="0" y="30"/>
                  </a:lnTo>
                  <a:lnTo>
                    <a:pt x="32" y="30"/>
                  </a:lnTo>
                  <a:lnTo>
                    <a:pt x="42" y="0"/>
                  </a:lnTo>
                  <a:lnTo>
                    <a:pt x="51" y="30"/>
                  </a:lnTo>
                  <a:lnTo>
                    <a:pt x="83" y="30"/>
                  </a:lnTo>
                  <a:close/>
                </a:path>
              </a:pathLst>
            </a:custGeom>
            <a:noFill/>
            <a:ln w="508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9" name="Picture 8">
              <a:extLst>
                <a:ext uri="{FF2B5EF4-FFF2-40B4-BE49-F238E27FC236}">
                  <a16:creationId xmlns:a16="http://schemas.microsoft.com/office/drawing/2014/main" id="{37CDFC88-7A26-467D-B1ED-83225D9DD2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 y="922"/>
              <a:ext cx="184"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5">
              <a:extLst>
                <a:ext uri="{FF2B5EF4-FFF2-40B4-BE49-F238E27FC236}">
                  <a16:creationId xmlns:a16="http://schemas.microsoft.com/office/drawing/2014/main" id="{A82B8C0D-5039-4AB2-928C-A31784F2F7B0}"/>
                </a:ext>
              </a:extLst>
            </p:cNvPr>
            <p:cNvSpPr>
              <a:spLocks/>
            </p:cNvSpPr>
            <p:nvPr/>
          </p:nvSpPr>
          <p:spPr bwMode="auto">
            <a:xfrm>
              <a:off x="562" y="920"/>
              <a:ext cx="184" cy="171"/>
            </a:xfrm>
            <a:custGeom>
              <a:avLst/>
              <a:gdLst>
                <a:gd name="T0" fmla="+- 0 659 563"/>
                <a:gd name="T1" fmla="*/ T0 w 184"/>
                <a:gd name="T2" fmla="+- 0 955 920"/>
                <a:gd name="T3" fmla="*/ 955 h 171"/>
                <a:gd name="T4" fmla="+- 0 622 563"/>
                <a:gd name="T5" fmla="*/ T4 w 184"/>
                <a:gd name="T6" fmla="+- 0 955 920"/>
                <a:gd name="T7" fmla="*/ 955 h 171"/>
                <a:gd name="T8" fmla="+- 0 611 563"/>
                <a:gd name="T9" fmla="*/ T8 w 184"/>
                <a:gd name="T10" fmla="+- 0 920 920"/>
                <a:gd name="T11" fmla="*/ 920 h 171"/>
                <a:gd name="T12" fmla="+- 0 599 563"/>
                <a:gd name="T13" fmla="*/ T12 w 184"/>
                <a:gd name="T14" fmla="+- 0 955 920"/>
                <a:gd name="T15" fmla="*/ 955 h 171"/>
                <a:gd name="T16" fmla="+- 0 563 563"/>
                <a:gd name="T17" fmla="*/ T16 w 184"/>
                <a:gd name="T18" fmla="+- 0 955 920"/>
                <a:gd name="T19" fmla="*/ 955 h 171"/>
                <a:gd name="T20" fmla="+- 0 592 563"/>
                <a:gd name="T21" fmla="*/ T20 w 184"/>
                <a:gd name="T22" fmla="+- 0 977 920"/>
                <a:gd name="T23" fmla="*/ 977 h 171"/>
                <a:gd name="T24" fmla="+- 0 581 563"/>
                <a:gd name="T25" fmla="*/ T24 w 184"/>
                <a:gd name="T26" fmla="+- 0 1012 920"/>
                <a:gd name="T27" fmla="*/ 1012 h 171"/>
                <a:gd name="T28" fmla="+- 0 611 563"/>
                <a:gd name="T29" fmla="*/ T28 w 184"/>
                <a:gd name="T30" fmla="+- 0 990 920"/>
                <a:gd name="T31" fmla="*/ 990 h 171"/>
                <a:gd name="T32" fmla="+- 0 641 563"/>
                <a:gd name="T33" fmla="*/ T32 w 184"/>
                <a:gd name="T34" fmla="+- 0 1012 920"/>
                <a:gd name="T35" fmla="*/ 1012 h 171"/>
                <a:gd name="T36" fmla="+- 0 634 563"/>
                <a:gd name="T37" fmla="*/ T36 w 184"/>
                <a:gd name="T38" fmla="+- 0 990 920"/>
                <a:gd name="T39" fmla="*/ 990 h 171"/>
                <a:gd name="T40" fmla="+- 0 629 563"/>
                <a:gd name="T41" fmla="*/ T40 w 184"/>
                <a:gd name="T42" fmla="+- 0 977 920"/>
                <a:gd name="T43" fmla="*/ 977 h 171"/>
                <a:gd name="T44" fmla="+- 0 659 563"/>
                <a:gd name="T45" fmla="*/ T44 w 184"/>
                <a:gd name="T46" fmla="+- 0 955 920"/>
                <a:gd name="T47" fmla="*/ 955 h 171"/>
                <a:gd name="T48" fmla="+- 0 746 563"/>
                <a:gd name="T49" fmla="*/ T48 w 184"/>
                <a:gd name="T50" fmla="+- 0 1034 920"/>
                <a:gd name="T51" fmla="*/ 1034 h 171"/>
                <a:gd name="T52" fmla="+- 0 709 563"/>
                <a:gd name="T53" fmla="*/ T52 w 184"/>
                <a:gd name="T54" fmla="+- 0 1034 920"/>
                <a:gd name="T55" fmla="*/ 1034 h 171"/>
                <a:gd name="T56" fmla="+- 0 698 563"/>
                <a:gd name="T57" fmla="*/ T56 w 184"/>
                <a:gd name="T58" fmla="+- 0 999 920"/>
                <a:gd name="T59" fmla="*/ 999 h 171"/>
                <a:gd name="T60" fmla="+- 0 686 563"/>
                <a:gd name="T61" fmla="*/ T60 w 184"/>
                <a:gd name="T62" fmla="+- 0 1034 920"/>
                <a:gd name="T63" fmla="*/ 1034 h 171"/>
                <a:gd name="T64" fmla="+- 0 650 563"/>
                <a:gd name="T65" fmla="*/ T64 w 184"/>
                <a:gd name="T66" fmla="+- 0 1034 920"/>
                <a:gd name="T67" fmla="*/ 1034 h 171"/>
                <a:gd name="T68" fmla="+- 0 679 563"/>
                <a:gd name="T69" fmla="*/ T68 w 184"/>
                <a:gd name="T70" fmla="+- 0 1055 920"/>
                <a:gd name="T71" fmla="*/ 1055 h 171"/>
                <a:gd name="T72" fmla="+- 0 668 563"/>
                <a:gd name="T73" fmla="*/ T72 w 184"/>
                <a:gd name="T74" fmla="+- 0 1090 920"/>
                <a:gd name="T75" fmla="*/ 1090 h 171"/>
                <a:gd name="T76" fmla="+- 0 698 563"/>
                <a:gd name="T77" fmla="*/ T76 w 184"/>
                <a:gd name="T78" fmla="+- 0 1069 920"/>
                <a:gd name="T79" fmla="*/ 1069 h 171"/>
                <a:gd name="T80" fmla="+- 0 728 563"/>
                <a:gd name="T81" fmla="*/ T80 w 184"/>
                <a:gd name="T82" fmla="+- 0 1090 920"/>
                <a:gd name="T83" fmla="*/ 1090 h 171"/>
                <a:gd name="T84" fmla="+- 0 721 563"/>
                <a:gd name="T85" fmla="*/ T84 w 184"/>
                <a:gd name="T86" fmla="+- 0 1069 920"/>
                <a:gd name="T87" fmla="*/ 1069 h 171"/>
                <a:gd name="T88" fmla="+- 0 716 563"/>
                <a:gd name="T89" fmla="*/ T88 w 184"/>
                <a:gd name="T90" fmla="+- 0 1055 920"/>
                <a:gd name="T91" fmla="*/ 1055 h 171"/>
                <a:gd name="T92" fmla="+- 0 746 563"/>
                <a:gd name="T93" fmla="*/ T92 w 184"/>
                <a:gd name="T94" fmla="+- 0 1034 920"/>
                <a:gd name="T95" fmla="*/ 1034 h 1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184" h="171">
                  <a:moveTo>
                    <a:pt x="96" y="35"/>
                  </a:moveTo>
                  <a:lnTo>
                    <a:pt x="59" y="35"/>
                  </a:lnTo>
                  <a:lnTo>
                    <a:pt x="48" y="0"/>
                  </a:lnTo>
                  <a:lnTo>
                    <a:pt x="36" y="35"/>
                  </a:lnTo>
                  <a:lnTo>
                    <a:pt x="0" y="35"/>
                  </a:lnTo>
                  <a:lnTo>
                    <a:pt x="29" y="57"/>
                  </a:lnTo>
                  <a:lnTo>
                    <a:pt x="18" y="92"/>
                  </a:lnTo>
                  <a:lnTo>
                    <a:pt x="48" y="70"/>
                  </a:lnTo>
                  <a:lnTo>
                    <a:pt x="78" y="92"/>
                  </a:lnTo>
                  <a:lnTo>
                    <a:pt x="71" y="70"/>
                  </a:lnTo>
                  <a:lnTo>
                    <a:pt x="66" y="57"/>
                  </a:lnTo>
                  <a:lnTo>
                    <a:pt x="96" y="35"/>
                  </a:lnTo>
                  <a:moveTo>
                    <a:pt x="183" y="114"/>
                  </a:moveTo>
                  <a:lnTo>
                    <a:pt x="146" y="114"/>
                  </a:lnTo>
                  <a:lnTo>
                    <a:pt x="135" y="79"/>
                  </a:lnTo>
                  <a:lnTo>
                    <a:pt x="123" y="114"/>
                  </a:lnTo>
                  <a:lnTo>
                    <a:pt x="87" y="114"/>
                  </a:lnTo>
                  <a:lnTo>
                    <a:pt x="116" y="135"/>
                  </a:lnTo>
                  <a:lnTo>
                    <a:pt x="105" y="170"/>
                  </a:lnTo>
                  <a:lnTo>
                    <a:pt x="135" y="149"/>
                  </a:lnTo>
                  <a:lnTo>
                    <a:pt x="165" y="170"/>
                  </a:lnTo>
                  <a:lnTo>
                    <a:pt x="158" y="149"/>
                  </a:lnTo>
                  <a:lnTo>
                    <a:pt x="153" y="135"/>
                  </a:lnTo>
                  <a:lnTo>
                    <a:pt x="183" y="11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 name="Text Box 4">
              <a:extLst>
                <a:ext uri="{FF2B5EF4-FFF2-40B4-BE49-F238E27FC236}">
                  <a16:creationId xmlns:a16="http://schemas.microsoft.com/office/drawing/2014/main" id="{4B6B09BA-453C-4C22-9845-1163B096A398}"/>
                </a:ext>
              </a:extLst>
            </p:cNvPr>
            <p:cNvSpPr txBox="1">
              <a:spLocks noChangeArrowheads="1"/>
            </p:cNvSpPr>
            <p:nvPr/>
          </p:nvSpPr>
          <p:spPr bwMode="auto">
            <a:xfrm>
              <a:off x="1598" y="322"/>
              <a:ext cx="3007"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15000"/>
                </a:lnSpc>
                <a:spcBef>
                  <a:spcPts val="415"/>
                </a:spcBef>
                <a:spcAft>
                  <a:spcPts val="1000"/>
                </a:spcAft>
              </a:pPr>
              <a:r>
                <a:rPr lang="en-US" sz="1900" b="1">
                  <a:solidFill>
                    <a:srgbClr val="FFFFFF"/>
                  </a:solidFill>
                  <a:effectLst/>
                  <a:latin typeface="Calibri" panose="020F0502020204030204" pitchFamily="34" charset="0"/>
                  <a:ea typeface="Calibri" panose="020F0502020204030204" pitchFamily="34" charset="0"/>
                </a:rPr>
                <a:t>Northern Border</a:t>
              </a:r>
              <a:endParaRPr lang="en-US" sz="1100">
                <a:solidFill>
                  <a:srgbClr val="000000"/>
                </a:solidFill>
                <a:effectLst/>
                <a:latin typeface="Calibri" panose="020F0502020204030204" pitchFamily="34" charset="0"/>
                <a:ea typeface="Calibri" panose="020F0502020204030204" pitchFamily="34" charset="0"/>
              </a:endParaRPr>
            </a:p>
          </p:txBody>
        </p:sp>
        <p:sp>
          <p:nvSpPr>
            <p:cNvPr id="12" name="Text Box 3">
              <a:extLst>
                <a:ext uri="{FF2B5EF4-FFF2-40B4-BE49-F238E27FC236}">
                  <a16:creationId xmlns:a16="http://schemas.microsoft.com/office/drawing/2014/main" id="{7C496376-8938-4F72-9D17-65FF7330B734}"/>
                </a:ext>
              </a:extLst>
            </p:cNvPr>
            <p:cNvSpPr txBox="1">
              <a:spLocks noChangeArrowheads="1"/>
            </p:cNvSpPr>
            <p:nvPr/>
          </p:nvSpPr>
          <p:spPr bwMode="auto">
            <a:xfrm>
              <a:off x="1598" y="701"/>
              <a:ext cx="4001"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15000"/>
                </a:lnSpc>
                <a:spcBef>
                  <a:spcPts val="415"/>
                </a:spcBef>
                <a:spcAft>
                  <a:spcPts val="1000"/>
                </a:spcAft>
              </a:pPr>
              <a:r>
                <a:rPr lang="en-US" sz="1900" b="1">
                  <a:solidFill>
                    <a:srgbClr val="FFFFFF"/>
                  </a:solidFill>
                  <a:effectLst/>
                  <a:latin typeface="Calibri" panose="020F0502020204030204" pitchFamily="34" charset="0"/>
                  <a:ea typeface="Calibri" panose="020F0502020204030204" pitchFamily="34" charset="0"/>
                </a:rPr>
                <a:t>Regional Commission</a:t>
              </a:r>
              <a:endParaRPr lang="en-US" sz="1100">
                <a:solidFill>
                  <a:srgbClr val="000000"/>
                </a:solidFill>
                <a:effectLst/>
                <a:latin typeface="Calibri" panose="020F0502020204030204" pitchFamily="34" charset="0"/>
                <a:ea typeface="Calibri" panose="020F0502020204030204" pitchFamily="34" charset="0"/>
              </a:endParaRPr>
            </a:p>
          </p:txBody>
        </p:sp>
      </p:grpSp>
      <p:sp>
        <p:nvSpPr>
          <p:cNvPr id="2" name="Title 1">
            <a:extLst>
              <a:ext uri="{FF2B5EF4-FFF2-40B4-BE49-F238E27FC236}">
                <a16:creationId xmlns:a16="http://schemas.microsoft.com/office/drawing/2014/main" id="{B2A95C40-4BEC-4FF4-9F5A-A6A786967D8B}"/>
              </a:ext>
            </a:extLst>
          </p:cNvPr>
          <p:cNvSpPr>
            <a:spLocks noGrp="1"/>
          </p:cNvSpPr>
          <p:nvPr>
            <p:ph type="ctrTitle"/>
          </p:nvPr>
        </p:nvSpPr>
        <p:spPr>
          <a:xfrm>
            <a:off x="-1" y="1350249"/>
            <a:ext cx="12191999" cy="702518"/>
          </a:xfrm>
        </p:spPr>
        <p:txBody>
          <a:bodyPr>
            <a:normAutofit/>
          </a:bodyPr>
          <a:lstStyle/>
          <a:p>
            <a:r>
              <a:rPr lang="en-US" sz="4000" b="1">
                <a:latin typeface="Verdana"/>
                <a:ea typeface="Verdana"/>
              </a:rPr>
              <a:t>Completing the SF-424cbw</a:t>
            </a:r>
            <a:endParaRPr lang="en-US"/>
          </a:p>
        </p:txBody>
      </p:sp>
      <p:sp>
        <p:nvSpPr>
          <p:cNvPr id="3" name="TextBox 2">
            <a:extLst>
              <a:ext uri="{FF2B5EF4-FFF2-40B4-BE49-F238E27FC236}">
                <a16:creationId xmlns:a16="http://schemas.microsoft.com/office/drawing/2014/main" id="{AEB360DD-5119-DFFE-D0D6-A3CD618A8014}"/>
              </a:ext>
            </a:extLst>
          </p:cNvPr>
          <p:cNvSpPr txBox="1"/>
          <p:nvPr/>
        </p:nvSpPr>
        <p:spPr>
          <a:xfrm>
            <a:off x="333373" y="1971436"/>
            <a:ext cx="1152525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fontAlgn="base">
              <a:buFont typeface="Arial,Sans-Serif" panose="020B0604020202020204" pitchFamily="34" charset="0"/>
              <a:buChar char="•"/>
            </a:pPr>
            <a:r>
              <a:rPr lang="en-US" sz="2400">
                <a:solidFill>
                  <a:srgbClr val="000000"/>
                </a:solidFill>
                <a:highlight>
                  <a:srgbClr val="FFFFFF"/>
                </a:highlight>
                <a:latin typeface="Verdana"/>
                <a:ea typeface="Verdana"/>
              </a:rPr>
              <a:t>A sample SF 424-cbw is available NBRC's resources page, </a:t>
            </a:r>
            <a:r>
              <a:rPr lang="en-US" sz="2400">
                <a:solidFill>
                  <a:srgbClr val="000000"/>
                </a:solidFill>
                <a:highlight>
                  <a:srgbClr val="FFFFFF"/>
                </a:highlight>
                <a:latin typeface="Verdana"/>
                <a:ea typeface="Verdana"/>
                <a:hlinkClick r:id="rId5"/>
              </a:rPr>
              <a:t>here</a:t>
            </a:r>
            <a:r>
              <a:rPr lang="en-US" sz="2400">
                <a:solidFill>
                  <a:srgbClr val="000000"/>
                </a:solidFill>
                <a:highlight>
                  <a:srgbClr val="FFFFFF"/>
                </a:highlight>
                <a:latin typeface="Verdana"/>
                <a:ea typeface="Verdana"/>
              </a:rPr>
              <a:t>.</a:t>
            </a:r>
            <a:r>
              <a:rPr lang="en-US" sz="2400" b="0" i="0">
                <a:solidFill>
                  <a:srgbClr val="000000"/>
                </a:solidFill>
                <a:effectLst/>
                <a:highlight>
                  <a:srgbClr val="FFFFFF"/>
                </a:highlight>
                <a:latin typeface="Verdana"/>
                <a:ea typeface="Verdana"/>
              </a:rPr>
              <a:t> </a:t>
            </a:r>
          </a:p>
          <a:p>
            <a:pPr marL="285750" indent="-285750">
              <a:buFont typeface="Arial,Sans-Serif" panose="020B0604020202020204" pitchFamily="34" charset="0"/>
              <a:buChar char="•"/>
            </a:pPr>
            <a:r>
              <a:rPr lang="en-US" sz="2400">
                <a:highlight>
                  <a:srgbClr val="FFFFFF"/>
                </a:highlight>
                <a:latin typeface="Verdana"/>
                <a:ea typeface="Verdana"/>
                <a:cs typeface="Calibri"/>
              </a:rPr>
              <a:t>Use the Instructions tab of the SF-424cbw for guidance on the types of costs in each category </a:t>
            </a:r>
          </a:p>
        </p:txBody>
      </p:sp>
    </p:spTree>
    <p:extLst>
      <p:ext uri="{BB962C8B-B14F-4D97-AF65-F5344CB8AC3E}">
        <p14:creationId xmlns:p14="http://schemas.microsoft.com/office/powerpoint/2010/main" val="1587232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B3AF801-4A3C-4877-945E-FF86030D2349}"/>
              </a:ext>
            </a:extLst>
          </p:cNvPr>
          <p:cNvGrpSpPr>
            <a:grpSpLocks/>
          </p:cNvGrpSpPr>
          <p:nvPr/>
        </p:nvGrpSpPr>
        <p:grpSpPr bwMode="auto">
          <a:xfrm>
            <a:off x="-1" y="0"/>
            <a:ext cx="12192000" cy="1340919"/>
            <a:chOff x="0" y="-39"/>
            <a:chExt cx="12240" cy="1880"/>
          </a:xfrm>
        </p:grpSpPr>
        <p:sp>
          <p:nvSpPr>
            <p:cNvPr id="5" name="AutoShape 10">
              <a:extLst>
                <a:ext uri="{FF2B5EF4-FFF2-40B4-BE49-F238E27FC236}">
                  <a16:creationId xmlns:a16="http://schemas.microsoft.com/office/drawing/2014/main" id="{F59D35A9-79E0-4FBE-A222-D63D5897D380}"/>
                </a:ext>
              </a:extLst>
            </p:cNvPr>
            <p:cNvSpPr>
              <a:spLocks/>
            </p:cNvSpPr>
            <p:nvPr/>
          </p:nvSpPr>
          <p:spPr bwMode="auto">
            <a:xfrm>
              <a:off x="0" y="5"/>
              <a:ext cx="12240" cy="1836"/>
            </a:xfrm>
            <a:custGeom>
              <a:avLst/>
              <a:gdLst>
                <a:gd name="T0" fmla="*/ 12240 w 12240"/>
                <a:gd name="T1" fmla="+- 0 5 5"/>
                <a:gd name="T2" fmla="*/ 5 h 1836"/>
                <a:gd name="T3" fmla="*/ 0 w 12240"/>
                <a:gd name="T4" fmla="+- 0 5 5"/>
                <a:gd name="T5" fmla="*/ 5 h 1836"/>
                <a:gd name="T6" fmla="*/ 0 w 12240"/>
                <a:gd name="T7" fmla="+- 0 1603 5"/>
                <a:gd name="T8" fmla="*/ 1603 h 1836"/>
                <a:gd name="T9" fmla="*/ 18 w 12240"/>
                <a:gd name="T10" fmla="+- 0 1607 5"/>
                <a:gd name="T11" fmla="*/ 1607 h 1836"/>
                <a:gd name="T12" fmla="*/ 152 w 12240"/>
                <a:gd name="T13" fmla="+- 0 1636 5"/>
                <a:gd name="T14" fmla="*/ 1636 h 1836"/>
                <a:gd name="T15" fmla="*/ 288 w 12240"/>
                <a:gd name="T16" fmla="+- 0 1663 5"/>
                <a:gd name="T17" fmla="*/ 1663 h 1836"/>
                <a:gd name="T18" fmla="*/ 427 w 12240"/>
                <a:gd name="T19" fmla="+- 0 1687 5"/>
                <a:gd name="T20" fmla="*/ 1687 h 1836"/>
                <a:gd name="T21" fmla="*/ 567 w 12240"/>
                <a:gd name="T22" fmla="+- 0 1710 5"/>
                <a:gd name="T23" fmla="*/ 1710 h 1836"/>
                <a:gd name="T24" fmla="*/ 709 w 12240"/>
                <a:gd name="T25" fmla="+- 0 1730 5"/>
                <a:gd name="T26" fmla="*/ 1730 h 1836"/>
                <a:gd name="T27" fmla="*/ 853 w 12240"/>
                <a:gd name="T28" fmla="+- 0 1749 5"/>
                <a:gd name="T29" fmla="*/ 1749 h 1836"/>
                <a:gd name="T30" fmla="*/ 998 w 12240"/>
                <a:gd name="T31" fmla="+- 0 1766 5"/>
                <a:gd name="T32" fmla="*/ 1766 h 1836"/>
                <a:gd name="T33" fmla="*/ 1220 w 12240"/>
                <a:gd name="T34" fmla="+- 0 1787 5"/>
                <a:gd name="T35" fmla="*/ 1787 h 1836"/>
                <a:gd name="T36" fmla="*/ 1445 w 12240"/>
                <a:gd name="T37" fmla="+- 0 1805 5"/>
                <a:gd name="T38" fmla="*/ 1805 h 1836"/>
                <a:gd name="T39" fmla="*/ 1674 w 12240"/>
                <a:gd name="T40" fmla="+- 0 1819 5"/>
                <a:gd name="T41" fmla="*/ 1819 h 1836"/>
                <a:gd name="T42" fmla="*/ 1906 w 12240"/>
                <a:gd name="T43" fmla="+- 0 1830 5"/>
                <a:gd name="T44" fmla="*/ 1830 h 1836"/>
                <a:gd name="T45" fmla="*/ 2220 w 12240"/>
                <a:gd name="T46" fmla="+- 0 1838 5"/>
                <a:gd name="T47" fmla="*/ 1838 h 1836"/>
                <a:gd name="T48" fmla="*/ 2538 w 12240"/>
                <a:gd name="T49" fmla="+- 0 1841 5"/>
                <a:gd name="T50" fmla="*/ 1841 h 1836"/>
                <a:gd name="T51" fmla="*/ 2943 w 12240"/>
                <a:gd name="T52" fmla="+- 0 1836 5"/>
                <a:gd name="T53" fmla="*/ 1836 h 1836"/>
                <a:gd name="T54" fmla="*/ 3354 w 12240"/>
                <a:gd name="T55" fmla="+- 0 1824 5"/>
                <a:gd name="T56" fmla="*/ 1824 h 1836"/>
                <a:gd name="T57" fmla="*/ 3854 w 12240"/>
                <a:gd name="T58" fmla="+- 0 1801 5"/>
                <a:gd name="T59" fmla="*/ 1801 h 1836"/>
                <a:gd name="T60" fmla="*/ 4530 w 12240"/>
                <a:gd name="T61" fmla="+- 0 1756 5"/>
                <a:gd name="T62" fmla="*/ 1756 h 1836"/>
                <a:gd name="T63" fmla="*/ 5470 w 12240"/>
                <a:gd name="T64" fmla="+- 0 1675 5"/>
                <a:gd name="T65" fmla="*/ 1675 h 1836"/>
                <a:gd name="T66" fmla="*/ 9340 w 12240"/>
                <a:gd name="T67" fmla="+- 0 1260 5"/>
                <a:gd name="T68" fmla="*/ 1260 h 1836"/>
                <a:gd name="T69" fmla="*/ 10048 w 12240"/>
                <a:gd name="T70" fmla="+- 0 1197 5"/>
                <a:gd name="T71" fmla="*/ 1197 h 1836"/>
                <a:gd name="T72" fmla="*/ 10579 w 12240"/>
                <a:gd name="T73" fmla="+- 0 1159 5"/>
                <a:gd name="T74" fmla="*/ 1159 h 1836"/>
                <a:gd name="T75" fmla="*/ 10946 w 12240"/>
                <a:gd name="T76" fmla="+- 0 1139 5"/>
                <a:gd name="T77" fmla="*/ 1139 h 1836"/>
                <a:gd name="T78" fmla="*/ 11302 w 12240"/>
                <a:gd name="T79" fmla="+- 0 1125 5"/>
                <a:gd name="T80" fmla="*/ 1125 h 1836"/>
                <a:gd name="T81" fmla="*/ 11579 w 12240"/>
                <a:gd name="T82" fmla="+- 0 1120 5"/>
                <a:gd name="T83" fmla="*/ 1120 h 1836"/>
                <a:gd name="T84" fmla="*/ 12240 w 12240"/>
                <a:gd name="T85" fmla="+- 0 1120 5"/>
                <a:gd name="T86" fmla="*/ 1120 h 1836"/>
                <a:gd name="T87" fmla="*/ 12240 w 12240"/>
                <a:gd name="T88" fmla="+- 0 5 5"/>
                <a:gd name="T89" fmla="*/ 5 h 1836"/>
                <a:gd name="T90" fmla="*/ 12240 w 12240"/>
                <a:gd name="T91" fmla="+- 0 1120 5"/>
                <a:gd name="T92" fmla="*/ 1120 h 1836"/>
                <a:gd name="T93" fmla="*/ 11714 w 12240"/>
                <a:gd name="T94" fmla="+- 0 1120 5"/>
                <a:gd name="T95" fmla="*/ 1120 h 1836"/>
                <a:gd name="T96" fmla="*/ 11847 w 12240"/>
                <a:gd name="T97" fmla="+- 0 1120 5"/>
                <a:gd name="T98" fmla="*/ 1120 h 1836"/>
                <a:gd name="T99" fmla="*/ 12043 w 12240"/>
                <a:gd name="T100" fmla="+- 0 1124 5"/>
                <a:gd name="T101" fmla="*/ 1124 h 1836"/>
                <a:gd name="T102" fmla="*/ 12240 w 12240"/>
                <a:gd name="T103" fmla="+- 0 1131 5"/>
                <a:gd name="T104" fmla="*/ 1131 h 1836"/>
                <a:gd name="T105" fmla="*/ 12240 w 12240"/>
                <a:gd name="T106" fmla="+- 0 1120 5"/>
                <a:gd name="T107" fmla="*/ 1120 h 1836"/>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Lst>
              <a:rect l="0" t="0" r="r" b="b"/>
              <a:pathLst>
                <a:path w="12240" h="1836">
                  <a:moveTo>
                    <a:pt x="12240" y="0"/>
                  </a:moveTo>
                  <a:lnTo>
                    <a:pt x="0" y="0"/>
                  </a:lnTo>
                  <a:lnTo>
                    <a:pt x="0" y="1598"/>
                  </a:lnTo>
                  <a:lnTo>
                    <a:pt x="18" y="1602"/>
                  </a:lnTo>
                  <a:lnTo>
                    <a:pt x="152" y="1631"/>
                  </a:lnTo>
                  <a:lnTo>
                    <a:pt x="288" y="1658"/>
                  </a:lnTo>
                  <a:lnTo>
                    <a:pt x="427" y="1682"/>
                  </a:lnTo>
                  <a:lnTo>
                    <a:pt x="567" y="1705"/>
                  </a:lnTo>
                  <a:lnTo>
                    <a:pt x="709" y="1725"/>
                  </a:lnTo>
                  <a:lnTo>
                    <a:pt x="853" y="1744"/>
                  </a:lnTo>
                  <a:lnTo>
                    <a:pt x="998" y="1761"/>
                  </a:lnTo>
                  <a:lnTo>
                    <a:pt x="1220" y="1782"/>
                  </a:lnTo>
                  <a:lnTo>
                    <a:pt x="1445" y="1800"/>
                  </a:lnTo>
                  <a:lnTo>
                    <a:pt x="1674" y="1814"/>
                  </a:lnTo>
                  <a:lnTo>
                    <a:pt x="1906" y="1825"/>
                  </a:lnTo>
                  <a:lnTo>
                    <a:pt x="2220" y="1833"/>
                  </a:lnTo>
                  <a:lnTo>
                    <a:pt x="2538" y="1836"/>
                  </a:lnTo>
                  <a:lnTo>
                    <a:pt x="2943" y="1831"/>
                  </a:lnTo>
                  <a:lnTo>
                    <a:pt x="3354" y="1819"/>
                  </a:lnTo>
                  <a:lnTo>
                    <a:pt x="3854" y="1796"/>
                  </a:lnTo>
                  <a:lnTo>
                    <a:pt x="4530" y="1751"/>
                  </a:lnTo>
                  <a:lnTo>
                    <a:pt x="5470" y="1670"/>
                  </a:lnTo>
                  <a:lnTo>
                    <a:pt x="9340" y="1255"/>
                  </a:lnTo>
                  <a:lnTo>
                    <a:pt x="10048" y="1192"/>
                  </a:lnTo>
                  <a:lnTo>
                    <a:pt x="10579" y="1154"/>
                  </a:lnTo>
                  <a:lnTo>
                    <a:pt x="10946" y="1134"/>
                  </a:lnTo>
                  <a:lnTo>
                    <a:pt x="11302" y="1120"/>
                  </a:lnTo>
                  <a:lnTo>
                    <a:pt x="11579" y="1115"/>
                  </a:lnTo>
                  <a:lnTo>
                    <a:pt x="12240" y="1115"/>
                  </a:lnTo>
                  <a:lnTo>
                    <a:pt x="12240" y="0"/>
                  </a:lnTo>
                  <a:close/>
                  <a:moveTo>
                    <a:pt x="12240" y="1115"/>
                  </a:moveTo>
                  <a:lnTo>
                    <a:pt x="11714" y="1115"/>
                  </a:lnTo>
                  <a:lnTo>
                    <a:pt x="11847" y="1115"/>
                  </a:lnTo>
                  <a:lnTo>
                    <a:pt x="12043" y="1119"/>
                  </a:lnTo>
                  <a:lnTo>
                    <a:pt x="12240" y="1126"/>
                  </a:lnTo>
                  <a:lnTo>
                    <a:pt x="12240" y="1115"/>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 name="AutoShape 9">
              <a:extLst>
                <a:ext uri="{FF2B5EF4-FFF2-40B4-BE49-F238E27FC236}">
                  <a16:creationId xmlns:a16="http://schemas.microsoft.com/office/drawing/2014/main" id="{BD70B397-4ED2-4EA6-8E47-BDB427F06E6F}"/>
                </a:ext>
              </a:extLst>
            </p:cNvPr>
            <p:cNvSpPr>
              <a:spLocks/>
            </p:cNvSpPr>
            <p:nvPr/>
          </p:nvSpPr>
          <p:spPr bwMode="auto">
            <a:xfrm>
              <a:off x="0" y="-39"/>
              <a:ext cx="12240" cy="1722"/>
            </a:xfrm>
            <a:custGeom>
              <a:avLst/>
              <a:gdLst>
                <a:gd name="T0" fmla="*/ 12240 w 12240"/>
                <a:gd name="T1" fmla="*/ 0 h 1683"/>
                <a:gd name="T2" fmla="*/ 0 w 12240"/>
                <a:gd name="T3" fmla="*/ 0 h 1683"/>
                <a:gd name="T4" fmla="*/ 0 w 12240"/>
                <a:gd name="T5" fmla="*/ 1445 h 1683"/>
                <a:gd name="T6" fmla="*/ 18 w 12240"/>
                <a:gd name="T7" fmla="*/ 1449 h 1683"/>
                <a:gd name="T8" fmla="*/ 152 w 12240"/>
                <a:gd name="T9" fmla="*/ 1478 h 1683"/>
                <a:gd name="T10" fmla="*/ 288 w 12240"/>
                <a:gd name="T11" fmla="*/ 1505 h 1683"/>
                <a:gd name="T12" fmla="*/ 427 w 12240"/>
                <a:gd name="T13" fmla="*/ 1529 h 1683"/>
                <a:gd name="T14" fmla="*/ 567 w 12240"/>
                <a:gd name="T15" fmla="*/ 1552 h 1683"/>
                <a:gd name="T16" fmla="*/ 709 w 12240"/>
                <a:gd name="T17" fmla="*/ 1572 h 1683"/>
                <a:gd name="T18" fmla="*/ 853 w 12240"/>
                <a:gd name="T19" fmla="*/ 1591 h 1683"/>
                <a:gd name="T20" fmla="*/ 998 w 12240"/>
                <a:gd name="T21" fmla="*/ 1608 h 1683"/>
                <a:gd name="T22" fmla="*/ 1220 w 12240"/>
                <a:gd name="T23" fmla="*/ 1630 h 1683"/>
                <a:gd name="T24" fmla="*/ 1445 w 12240"/>
                <a:gd name="T25" fmla="*/ 1647 h 1683"/>
                <a:gd name="T26" fmla="*/ 1674 w 12240"/>
                <a:gd name="T27" fmla="*/ 1661 h 1683"/>
                <a:gd name="T28" fmla="*/ 1906 w 12240"/>
                <a:gd name="T29" fmla="*/ 1672 h 1683"/>
                <a:gd name="T30" fmla="*/ 2220 w 12240"/>
                <a:gd name="T31" fmla="*/ 1680 h 1683"/>
                <a:gd name="T32" fmla="*/ 2538 w 12240"/>
                <a:gd name="T33" fmla="*/ 1683 h 1683"/>
                <a:gd name="T34" fmla="*/ 2943 w 12240"/>
                <a:gd name="T35" fmla="*/ 1678 h 1683"/>
                <a:gd name="T36" fmla="*/ 3354 w 12240"/>
                <a:gd name="T37" fmla="*/ 1667 h 1683"/>
                <a:gd name="T38" fmla="*/ 3854 w 12240"/>
                <a:gd name="T39" fmla="*/ 1643 h 1683"/>
                <a:gd name="T40" fmla="*/ 4530 w 12240"/>
                <a:gd name="T41" fmla="*/ 1598 h 1683"/>
                <a:gd name="T42" fmla="*/ 5470 w 12240"/>
                <a:gd name="T43" fmla="*/ 1517 h 1683"/>
                <a:gd name="T44" fmla="*/ 9340 w 12240"/>
                <a:gd name="T45" fmla="*/ 1102 h 1683"/>
                <a:gd name="T46" fmla="*/ 10048 w 12240"/>
                <a:gd name="T47" fmla="*/ 1039 h 1683"/>
                <a:gd name="T48" fmla="*/ 10579 w 12240"/>
                <a:gd name="T49" fmla="*/ 1001 h 1683"/>
                <a:gd name="T50" fmla="*/ 10946 w 12240"/>
                <a:gd name="T51" fmla="*/ 981 h 1683"/>
                <a:gd name="T52" fmla="*/ 11302 w 12240"/>
                <a:gd name="T53" fmla="*/ 968 h 1683"/>
                <a:gd name="T54" fmla="*/ 11579 w 12240"/>
                <a:gd name="T55" fmla="*/ 962 h 1683"/>
                <a:gd name="T56" fmla="*/ 12240 w 12240"/>
                <a:gd name="T57" fmla="*/ 962 h 1683"/>
                <a:gd name="T58" fmla="*/ 12240 w 12240"/>
                <a:gd name="T59" fmla="*/ 0 h 1683"/>
                <a:gd name="T60" fmla="*/ 12240 w 12240"/>
                <a:gd name="T61" fmla="*/ 962 h 1683"/>
                <a:gd name="T62" fmla="*/ 11714 w 12240"/>
                <a:gd name="T63" fmla="*/ 962 h 1683"/>
                <a:gd name="T64" fmla="*/ 11847 w 12240"/>
                <a:gd name="T65" fmla="*/ 962 h 1683"/>
                <a:gd name="T66" fmla="*/ 12043 w 12240"/>
                <a:gd name="T67" fmla="*/ 966 h 1683"/>
                <a:gd name="T68" fmla="*/ 12240 w 12240"/>
                <a:gd name="T69" fmla="*/ 973 h 1683"/>
                <a:gd name="T70" fmla="*/ 12240 w 12240"/>
                <a:gd name="T71" fmla="*/ 962 h 1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40" h="1683">
                  <a:moveTo>
                    <a:pt x="12240" y="0"/>
                  </a:moveTo>
                  <a:lnTo>
                    <a:pt x="0" y="0"/>
                  </a:lnTo>
                  <a:lnTo>
                    <a:pt x="0" y="1445"/>
                  </a:lnTo>
                  <a:lnTo>
                    <a:pt x="18" y="1449"/>
                  </a:lnTo>
                  <a:lnTo>
                    <a:pt x="152" y="1478"/>
                  </a:lnTo>
                  <a:lnTo>
                    <a:pt x="288" y="1505"/>
                  </a:lnTo>
                  <a:lnTo>
                    <a:pt x="427" y="1529"/>
                  </a:lnTo>
                  <a:lnTo>
                    <a:pt x="567" y="1552"/>
                  </a:lnTo>
                  <a:lnTo>
                    <a:pt x="709" y="1572"/>
                  </a:lnTo>
                  <a:lnTo>
                    <a:pt x="853" y="1591"/>
                  </a:lnTo>
                  <a:lnTo>
                    <a:pt x="998" y="1608"/>
                  </a:lnTo>
                  <a:lnTo>
                    <a:pt x="1220" y="1630"/>
                  </a:lnTo>
                  <a:lnTo>
                    <a:pt x="1445" y="1647"/>
                  </a:lnTo>
                  <a:lnTo>
                    <a:pt x="1674" y="1661"/>
                  </a:lnTo>
                  <a:lnTo>
                    <a:pt x="1906" y="1672"/>
                  </a:lnTo>
                  <a:lnTo>
                    <a:pt x="2220" y="1680"/>
                  </a:lnTo>
                  <a:lnTo>
                    <a:pt x="2538" y="1683"/>
                  </a:lnTo>
                  <a:lnTo>
                    <a:pt x="2943" y="1678"/>
                  </a:lnTo>
                  <a:lnTo>
                    <a:pt x="3354" y="1667"/>
                  </a:lnTo>
                  <a:lnTo>
                    <a:pt x="3854" y="1643"/>
                  </a:lnTo>
                  <a:lnTo>
                    <a:pt x="4530" y="1598"/>
                  </a:lnTo>
                  <a:lnTo>
                    <a:pt x="5470" y="1517"/>
                  </a:lnTo>
                  <a:lnTo>
                    <a:pt x="9340" y="1102"/>
                  </a:lnTo>
                  <a:lnTo>
                    <a:pt x="10048" y="1039"/>
                  </a:lnTo>
                  <a:lnTo>
                    <a:pt x="10579" y="1001"/>
                  </a:lnTo>
                  <a:lnTo>
                    <a:pt x="10946" y="981"/>
                  </a:lnTo>
                  <a:lnTo>
                    <a:pt x="11302" y="968"/>
                  </a:lnTo>
                  <a:lnTo>
                    <a:pt x="11579" y="962"/>
                  </a:lnTo>
                  <a:lnTo>
                    <a:pt x="12240" y="962"/>
                  </a:lnTo>
                  <a:lnTo>
                    <a:pt x="12240" y="0"/>
                  </a:lnTo>
                  <a:close/>
                  <a:moveTo>
                    <a:pt x="12240" y="962"/>
                  </a:moveTo>
                  <a:lnTo>
                    <a:pt x="11714" y="962"/>
                  </a:lnTo>
                  <a:lnTo>
                    <a:pt x="11847" y="962"/>
                  </a:lnTo>
                  <a:lnTo>
                    <a:pt x="12043" y="966"/>
                  </a:lnTo>
                  <a:lnTo>
                    <a:pt x="12240" y="973"/>
                  </a:lnTo>
                  <a:lnTo>
                    <a:pt x="12240" y="962"/>
                  </a:lnTo>
                  <a:close/>
                </a:path>
              </a:pathLst>
            </a:custGeom>
            <a:solidFill>
              <a:srgbClr val="0C683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 name="AutoShape 8">
              <a:extLst>
                <a:ext uri="{FF2B5EF4-FFF2-40B4-BE49-F238E27FC236}">
                  <a16:creationId xmlns:a16="http://schemas.microsoft.com/office/drawing/2014/main" id="{D500F6EB-0200-4B04-9D4E-BBE06C837661}"/>
                </a:ext>
              </a:extLst>
            </p:cNvPr>
            <p:cNvSpPr>
              <a:spLocks/>
            </p:cNvSpPr>
            <p:nvPr/>
          </p:nvSpPr>
          <p:spPr bwMode="auto">
            <a:xfrm>
              <a:off x="360" y="343"/>
              <a:ext cx="939" cy="939"/>
            </a:xfrm>
            <a:custGeom>
              <a:avLst/>
              <a:gdLst>
                <a:gd name="T0" fmla="+- 0 547 360"/>
                <a:gd name="T1" fmla="*/ T0 w 939"/>
                <a:gd name="T2" fmla="+- 0 1068 343"/>
                <a:gd name="T3" fmla="*/ 1068 h 939"/>
                <a:gd name="T4" fmla="+- 0 360 360"/>
                <a:gd name="T5" fmla="*/ T4 w 939"/>
                <a:gd name="T6" fmla="+- 0 800 343"/>
                <a:gd name="T7" fmla="*/ 800 h 939"/>
                <a:gd name="T8" fmla="+- 0 586 360"/>
                <a:gd name="T9" fmla="*/ T8 w 939"/>
                <a:gd name="T10" fmla="+- 0 1137 343"/>
                <a:gd name="T11" fmla="*/ 1137 h 939"/>
                <a:gd name="T12" fmla="+- 0 828 360"/>
                <a:gd name="T13" fmla="*/ T12 w 939"/>
                <a:gd name="T14" fmla="+- 0 520 343"/>
                <a:gd name="T15" fmla="*/ 520 h 939"/>
                <a:gd name="T16" fmla="+- 0 712 360"/>
                <a:gd name="T17" fmla="*/ T16 w 939"/>
                <a:gd name="T18" fmla="+- 0 400 343"/>
                <a:gd name="T19" fmla="*/ 400 h 939"/>
                <a:gd name="T20" fmla="+- 0 461 360"/>
                <a:gd name="T21" fmla="*/ T20 w 939"/>
                <a:gd name="T22" fmla="+- 0 634 343"/>
                <a:gd name="T23" fmla="*/ 634 h 939"/>
                <a:gd name="T24" fmla="+- 0 483 360"/>
                <a:gd name="T25" fmla="*/ T24 w 939"/>
                <a:gd name="T26" fmla="+- 0 645 343"/>
                <a:gd name="T27" fmla="*/ 645 h 939"/>
                <a:gd name="T28" fmla="+- 0 766 360"/>
                <a:gd name="T29" fmla="*/ T28 w 939"/>
                <a:gd name="T30" fmla="+- 0 434 343"/>
                <a:gd name="T31" fmla="*/ 434 h 939"/>
                <a:gd name="T32" fmla="+- 0 967 360"/>
                <a:gd name="T33" fmla="*/ T32 w 939"/>
                <a:gd name="T34" fmla="+- 0 695 343"/>
                <a:gd name="T35" fmla="*/ 695 h 939"/>
                <a:gd name="T36" fmla="+- 0 900 360"/>
                <a:gd name="T37" fmla="*/ T36 w 939"/>
                <a:gd name="T38" fmla="+- 0 720 343"/>
                <a:gd name="T39" fmla="*/ 720 h 939"/>
                <a:gd name="T40" fmla="+- 0 903 360"/>
                <a:gd name="T41" fmla="*/ T40 w 939"/>
                <a:gd name="T42" fmla="+- 0 618 343"/>
                <a:gd name="T43" fmla="*/ 618 h 939"/>
                <a:gd name="T44" fmla="+- 0 872 360"/>
                <a:gd name="T45" fmla="*/ T44 w 939"/>
                <a:gd name="T46" fmla="+- 0 613 343"/>
                <a:gd name="T47" fmla="*/ 613 h 939"/>
                <a:gd name="T48" fmla="+- 0 865 360"/>
                <a:gd name="T49" fmla="*/ T48 w 939"/>
                <a:gd name="T50" fmla="+- 0 577 343"/>
                <a:gd name="T51" fmla="*/ 577 h 939"/>
                <a:gd name="T52" fmla="+- 0 839 360"/>
                <a:gd name="T53" fmla="*/ T52 w 939"/>
                <a:gd name="T54" fmla="+- 0 559 343"/>
                <a:gd name="T55" fmla="*/ 559 h 939"/>
                <a:gd name="T56" fmla="+- 0 822 360"/>
                <a:gd name="T57" fmla="*/ T56 w 939"/>
                <a:gd name="T58" fmla="+- 0 545 343"/>
                <a:gd name="T59" fmla="*/ 545 h 939"/>
                <a:gd name="T60" fmla="+- 0 795 360"/>
                <a:gd name="T61" fmla="*/ T60 w 939"/>
                <a:gd name="T62" fmla="+- 0 579 343"/>
                <a:gd name="T63" fmla="*/ 579 h 939"/>
                <a:gd name="T64" fmla="+- 0 751 360"/>
                <a:gd name="T65" fmla="*/ T64 w 939"/>
                <a:gd name="T66" fmla="+- 0 611 343"/>
                <a:gd name="T67" fmla="*/ 611 h 939"/>
                <a:gd name="T68" fmla="+- 0 756 360"/>
                <a:gd name="T69" fmla="*/ T68 w 939"/>
                <a:gd name="T70" fmla="+- 0 722 343"/>
                <a:gd name="T71" fmla="*/ 722 h 939"/>
                <a:gd name="T72" fmla="+- 0 706 360"/>
                <a:gd name="T73" fmla="*/ T72 w 939"/>
                <a:gd name="T74" fmla="+- 0 695 343"/>
                <a:gd name="T75" fmla="*/ 695 h 939"/>
                <a:gd name="T76" fmla="+- 0 645 360"/>
                <a:gd name="T77" fmla="*/ T76 w 939"/>
                <a:gd name="T78" fmla="+- 0 707 343"/>
                <a:gd name="T79" fmla="*/ 707 h 939"/>
                <a:gd name="T80" fmla="+- 0 672 360"/>
                <a:gd name="T81" fmla="*/ T80 w 939"/>
                <a:gd name="T82" fmla="+- 0 787 343"/>
                <a:gd name="T83" fmla="*/ 787 h 939"/>
                <a:gd name="T84" fmla="+- 0 666 360"/>
                <a:gd name="T85" fmla="*/ T84 w 939"/>
                <a:gd name="T86" fmla="+- 0 826 343"/>
                <a:gd name="T87" fmla="*/ 826 h 939"/>
                <a:gd name="T88" fmla="+- 0 732 360"/>
                <a:gd name="T89" fmla="*/ T88 w 939"/>
                <a:gd name="T90" fmla="+- 0 874 343"/>
                <a:gd name="T91" fmla="*/ 874 h 939"/>
                <a:gd name="T92" fmla="+- 0 733 360"/>
                <a:gd name="T93" fmla="*/ T92 w 939"/>
                <a:gd name="T94" fmla="+- 0 909 343"/>
                <a:gd name="T95" fmla="*/ 909 h 939"/>
                <a:gd name="T96" fmla="+- 0 804 360"/>
                <a:gd name="T97" fmla="*/ T96 w 939"/>
                <a:gd name="T98" fmla="+- 0 897 343"/>
                <a:gd name="T99" fmla="*/ 897 h 939"/>
                <a:gd name="T100" fmla="+- 0 821 360"/>
                <a:gd name="T101" fmla="*/ T100 w 939"/>
                <a:gd name="T102" fmla="+- 0 895 343"/>
                <a:gd name="T103" fmla="*/ 895 h 939"/>
                <a:gd name="T104" fmla="+- 0 838 360"/>
                <a:gd name="T105" fmla="*/ T104 w 939"/>
                <a:gd name="T106" fmla="+- 0 977 343"/>
                <a:gd name="T107" fmla="*/ 977 h 939"/>
                <a:gd name="T108" fmla="+- 0 837 360"/>
                <a:gd name="T109" fmla="*/ T108 w 939"/>
                <a:gd name="T110" fmla="+- 0 877 343"/>
                <a:gd name="T111" fmla="*/ 877 h 939"/>
                <a:gd name="T112" fmla="+- 0 867 360"/>
                <a:gd name="T113" fmla="*/ T112 w 939"/>
                <a:gd name="T114" fmla="+- 0 895 343"/>
                <a:gd name="T115" fmla="*/ 895 h 939"/>
                <a:gd name="T116" fmla="+- 0 949 360"/>
                <a:gd name="T117" fmla="*/ T116 w 939"/>
                <a:gd name="T118" fmla="+- 0 908 343"/>
                <a:gd name="T119" fmla="*/ 908 h 939"/>
                <a:gd name="T120" fmla="+- 0 923 360"/>
                <a:gd name="T121" fmla="*/ T120 w 939"/>
                <a:gd name="T122" fmla="+- 0 872 343"/>
                <a:gd name="T123" fmla="*/ 872 h 939"/>
                <a:gd name="T124" fmla="+- 0 990 360"/>
                <a:gd name="T125" fmla="*/ T124 w 939"/>
                <a:gd name="T126" fmla="+- 0 824 343"/>
                <a:gd name="T127" fmla="*/ 824 h 939"/>
                <a:gd name="T128" fmla="+- 0 983 360"/>
                <a:gd name="T129" fmla="*/ T128 w 939"/>
                <a:gd name="T130" fmla="+- 0 784 343"/>
                <a:gd name="T131" fmla="*/ 784 h 939"/>
                <a:gd name="T132" fmla="+- 0 1005 360"/>
                <a:gd name="T133" fmla="*/ T132 w 939"/>
                <a:gd name="T134" fmla="+- 0 730 343"/>
                <a:gd name="T135" fmla="*/ 730 h 939"/>
                <a:gd name="T136" fmla="+- 0 1030 360"/>
                <a:gd name="T137" fmla="*/ T136 w 939"/>
                <a:gd name="T138" fmla="+- 0 668 343"/>
                <a:gd name="T139" fmla="*/ 668 h 939"/>
                <a:gd name="T140" fmla="+- 0 1152 360"/>
                <a:gd name="T141" fmla="*/ T140 w 939"/>
                <a:gd name="T142" fmla="+- 0 888 343"/>
                <a:gd name="T143" fmla="*/ 888 h 939"/>
                <a:gd name="T144" fmla="+- 0 906 360"/>
                <a:gd name="T145" fmla="*/ T144 w 939"/>
                <a:gd name="T146" fmla="+- 0 1135 343"/>
                <a:gd name="T147" fmla="*/ 1135 h 939"/>
                <a:gd name="T148" fmla="+- 0 572 360"/>
                <a:gd name="T149" fmla="*/ T148 w 939"/>
                <a:gd name="T150" fmla="+- 0 1019 343"/>
                <a:gd name="T151" fmla="*/ 1019 h 939"/>
                <a:gd name="T152" fmla="+- 0 533 360"/>
                <a:gd name="T153" fmla="*/ T152 w 939"/>
                <a:gd name="T154" fmla="+- 0 667 343"/>
                <a:gd name="T155" fmla="*/ 667 h 939"/>
                <a:gd name="T156" fmla="+- 0 830 360"/>
                <a:gd name="T157" fmla="*/ T156 w 939"/>
                <a:gd name="T158" fmla="+- 0 482 343"/>
                <a:gd name="T159" fmla="*/ 482 h 939"/>
                <a:gd name="T160" fmla="+- 0 1127 360"/>
                <a:gd name="T161" fmla="*/ T160 w 939"/>
                <a:gd name="T162" fmla="+- 0 667 343"/>
                <a:gd name="T163" fmla="*/ 667 h 939"/>
                <a:gd name="T164" fmla="+- 0 1127 360"/>
                <a:gd name="T165" fmla="*/ T164 w 939"/>
                <a:gd name="T166" fmla="+- 0 612 343"/>
                <a:gd name="T167" fmla="*/ 612 h 939"/>
                <a:gd name="T168" fmla="+- 0 902 360"/>
                <a:gd name="T169" fmla="*/ T168 w 939"/>
                <a:gd name="T170" fmla="+- 0 462 343"/>
                <a:gd name="T171" fmla="*/ 462 h 939"/>
                <a:gd name="T172" fmla="+- 0 576 360"/>
                <a:gd name="T173" fmla="*/ T172 w 939"/>
                <a:gd name="T174" fmla="+- 0 559 343"/>
                <a:gd name="T175" fmla="*/ 559 h 939"/>
                <a:gd name="T176" fmla="+- 0 479 360"/>
                <a:gd name="T177" fmla="*/ T176 w 939"/>
                <a:gd name="T178" fmla="+- 0 885 343"/>
                <a:gd name="T179" fmla="*/ 885 h 939"/>
                <a:gd name="T180" fmla="+- 0 690 360"/>
                <a:gd name="T181" fmla="*/ T180 w 939"/>
                <a:gd name="T182" fmla="+- 0 1143 343"/>
                <a:gd name="T183" fmla="*/ 1143 h 939"/>
                <a:gd name="T184" fmla="+- 0 969 360"/>
                <a:gd name="T185" fmla="*/ T184 w 939"/>
                <a:gd name="T186" fmla="+- 0 1143 343"/>
                <a:gd name="T187" fmla="*/ 1143 h 939"/>
                <a:gd name="T188" fmla="+- 0 1181 360"/>
                <a:gd name="T189" fmla="*/ T188 w 939"/>
                <a:gd name="T190" fmla="+- 0 885 343"/>
                <a:gd name="T191" fmla="*/ 885 h 939"/>
                <a:gd name="T192" fmla="+- 0 1176 360"/>
                <a:gd name="T193" fmla="*/ T192 w 939"/>
                <a:gd name="T194" fmla="+- 0 981 343"/>
                <a:gd name="T195" fmla="*/ 981 h 939"/>
                <a:gd name="T196" fmla="+- 0 893 360"/>
                <a:gd name="T197" fmla="*/ T196 w 939"/>
                <a:gd name="T198" fmla="+- 0 1192 343"/>
                <a:gd name="T199" fmla="*/ 1192 h 939"/>
                <a:gd name="T200" fmla="+- 0 1064 360"/>
                <a:gd name="T201" fmla="*/ T200 w 939"/>
                <a:gd name="T202" fmla="+- 0 1157 343"/>
                <a:gd name="T203" fmla="*/ 1157 h 939"/>
                <a:gd name="T204" fmla="+- 0 1245 360"/>
                <a:gd name="T205" fmla="*/ T204 w 939"/>
                <a:gd name="T206" fmla="+- 0 845 343"/>
                <a:gd name="T207" fmla="*/ 845 h 939"/>
                <a:gd name="T208" fmla="+- 0 1133 360"/>
                <a:gd name="T209" fmla="*/ T208 w 939"/>
                <a:gd name="T210" fmla="+- 0 539 343"/>
                <a:gd name="T211" fmla="*/ 539 h 939"/>
                <a:gd name="T212" fmla="+- 0 859 360"/>
                <a:gd name="T213" fmla="*/ T212 w 939"/>
                <a:gd name="T214" fmla="+- 0 428 343"/>
                <a:gd name="T215" fmla="*/ 428 h 939"/>
                <a:gd name="T216" fmla="+- 0 1157 360"/>
                <a:gd name="T217" fmla="*/ T216 w 939"/>
                <a:gd name="T218" fmla="+- 0 616 343"/>
                <a:gd name="T219" fmla="*/ 616 h 9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Lst>
              <a:rect l="0" t="0" r="r" b="b"/>
              <a:pathLst>
                <a:path w="939" h="939">
                  <a:moveTo>
                    <a:pt x="440" y="855"/>
                  </a:moveTo>
                  <a:lnTo>
                    <a:pt x="369" y="840"/>
                  </a:lnTo>
                  <a:lnTo>
                    <a:pt x="302" y="813"/>
                  </a:lnTo>
                  <a:lnTo>
                    <a:pt x="241" y="775"/>
                  </a:lnTo>
                  <a:lnTo>
                    <a:pt x="187" y="725"/>
                  </a:lnTo>
                  <a:lnTo>
                    <a:pt x="143" y="666"/>
                  </a:lnTo>
                  <a:lnTo>
                    <a:pt x="111" y="601"/>
                  </a:lnTo>
                  <a:lnTo>
                    <a:pt x="91" y="531"/>
                  </a:lnTo>
                  <a:lnTo>
                    <a:pt x="84" y="457"/>
                  </a:lnTo>
                  <a:lnTo>
                    <a:pt x="0" y="457"/>
                  </a:lnTo>
                  <a:lnTo>
                    <a:pt x="57" y="585"/>
                  </a:lnTo>
                  <a:lnTo>
                    <a:pt x="94" y="657"/>
                  </a:lnTo>
                  <a:lnTo>
                    <a:pt x="125" y="701"/>
                  </a:lnTo>
                  <a:lnTo>
                    <a:pt x="167" y="743"/>
                  </a:lnTo>
                  <a:lnTo>
                    <a:pt x="226" y="794"/>
                  </a:lnTo>
                  <a:lnTo>
                    <a:pt x="291" y="836"/>
                  </a:lnTo>
                  <a:lnTo>
                    <a:pt x="362" y="866"/>
                  </a:lnTo>
                  <a:lnTo>
                    <a:pt x="437" y="882"/>
                  </a:lnTo>
                  <a:lnTo>
                    <a:pt x="440" y="855"/>
                  </a:lnTo>
                  <a:moveTo>
                    <a:pt x="468" y="177"/>
                  </a:moveTo>
                  <a:lnTo>
                    <a:pt x="468" y="178"/>
                  </a:lnTo>
                  <a:lnTo>
                    <a:pt x="468" y="177"/>
                  </a:lnTo>
                  <a:moveTo>
                    <a:pt x="480" y="0"/>
                  </a:moveTo>
                  <a:lnTo>
                    <a:pt x="352" y="57"/>
                  </a:lnTo>
                  <a:lnTo>
                    <a:pt x="280" y="94"/>
                  </a:lnTo>
                  <a:lnTo>
                    <a:pt x="236" y="125"/>
                  </a:lnTo>
                  <a:lnTo>
                    <a:pt x="193" y="167"/>
                  </a:lnTo>
                  <a:lnTo>
                    <a:pt x="142" y="226"/>
                  </a:lnTo>
                  <a:lnTo>
                    <a:pt x="101" y="291"/>
                  </a:lnTo>
                  <a:lnTo>
                    <a:pt x="71" y="362"/>
                  </a:lnTo>
                  <a:lnTo>
                    <a:pt x="55" y="437"/>
                  </a:lnTo>
                  <a:lnTo>
                    <a:pt x="82" y="440"/>
                  </a:lnTo>
                  <a:lnTo>
                    <a:pt x="97" y="369"/>
                  </a:lnTo>
                  <a:lnTo>
                    <a:pt x="123" y="302"/>
                  </a:lnTo>
                  <a:lnTo>
                    <a:pt x="162" y="241"/>
                  </a:lnTo>
                  <a:lnTo>
                    <a:pt x="212" y="187"/>
                  </a:lnTo>
                  <a:lnTo>
                    <a:pt x="271" y="143"/>
                  </a:lnTo>
                  <a:lnTo>
                    <a:pt x="336" y="111"/>
                  </a:lnTo>
                  <a:lnTo>
                    <a:pt x="406" y="91"/>
                  </a:lnTo>
                  <a:lnTo>
                    <a:pt x="479" y="84"/>
                  </a:lnTo>
                  <a:lnTo>
                    <a:pt x="480" y="0"/>
                  </a:lnTo>
                  <a:moveTo>
                    <a:pt x="670" y="325"/>
                  </a:moveTo>
                  <a:lnTo>
                    <a:pt x="633" y="342"/>
                  </a:lnTo>
                  <a:lnTo>
                    <a:pt x="607" y="352"/>
                  </a:lnTo>
                  <a:lnTo>
                    <a:pt x="590" y="350"/>
                  </a:lnTo>
                  <a:lnTo>
                    <a:pt x="581" y="330"/>
                  </a:lnTo>
                  <a:lnTo>
                    <a:pt x="573" y="336"/>
                  </a:lnTo>
                  <a:lnTo>
                    <a:pt x="557" y="356"/>
                  </a:lnTo>
                  <a:lnTo>
                    <a:pt x="540" y="377"/>
                  </a:lnTo>
                  <a:lnTo>
                    <a:pt x="527" y="385"/>
                  </a:lnTo>
                  <a:lnTo>
                    <a:pt x="523" y="363"/>
                  </a:lnTo>
                  <a:lnTo>
                    <a:pt x="532" y="322"/>
                  </a:lnTo>
                  <a:lnTo>
                    <a:pt x="542" y="282"/>
                  </a:lnTo>
                  <a:lnTo>
                    <a:pt x="543" y="275"/>
                  </a:lnTo>
                  <a:lnTo>
                    <a:pt x="544" y="271"/>
                  </a:lnTo>
                  <a:lnTo>
                    <a:pt x="545" y="265"/>
                  </a:lnTo>
                  <a:lnTo>
                    <a:pt x="532" y="269"/>
                  </a:lnTo>
                  <a:lnTo>
                    <a:pt x="521" y="271"/>
                  </a:lnTo>
                  <a:lnTo>
                    <a:pt x="512" y="270"/>
                  </a:lnTo>
                  <a:lnTo>
                    <a:pt x="507" y="268"/>
                  </a:lnTo>
                  <a:lnTo>
                    <a:pt x="500" y="257"/>
                  </a:lnTo>
                  <a:lnTo>
                    <a:pt x="504" y="240"/>
                  </a:lnTo>
                  <a:lnTo>
                    <a:pt x="504" y="238"/>
                  </a:lnTo>
                  <a:lnTo>
                    <a:pt x="505" y="234"/>
                  </a:lnTo>
                  <a:lnTo>
                    <a:pt x="500" y="234"/>
                  </a:lnTo>
                  <a:lnTo>
                    <a:pt x="494" y="238"/>
                  </a:lnTo>
                  <a:lnTo>
                    <a:pt x="490" y="235"/>
                  </a:lnTo>
                  <a:lnTo>
                    <a:pt x="484" y="229"/>
                  </a:lnTo>
                  <a:lnTo>
                    <a:pt x="479" y="216"/>
                  </a:lnTo>
                  <a:lnTo>
                    <a:pt x="474" y="200"/>
                  </a:lnTo>
                  <a:lnTo>
                    <a:pt x="468" y="179"/>
                  </a:lnTo>
                  <a:lnTo>
                    <a:pt x="467" y="175"/>
                  </a:lnTo>
                  <a:lnTo>
                    <a:pt x="467" y="181"/>
                  </a:lnTo>
                  <a:lnTo>
                    <a:pt x="462" y="202"/>
                  </a:lnTo>
                  <a:lnTo>
                    <a:pt x="457" y="219"/>
                  </a:lnTo>
                  <a:lnTo>
                    <a:pt x="451" y="231"/>
                  </a:lnTo>
                  <a:lnTo>
                    <a:pt x="446" y="238"/>
                  </a:lnTo>
                  <a:lnTo>
                    <a:pt x="442" y="240"/>
                  </a:lnTo>
                  <a:lnTo>
                    <a:pt x="435" y="236"/>
                  </a:lnTo>
                  <a:lnTo>
                    <a:pt x="430" y="236"/>
                  </a:lnTo>
                  <a:lnTo>
                    <a:pt x="436" y="259"/>
                  </a:lnTo>
                  <a:lnTo>
                    <a:pt x="426" y="275"/>
                  </a:lnTo>
                  <a:lnTo>
                    <a:pt x="408" y="274"/>
                  </a:lnTo>
                  <a:lnTo>
                    <a:pt x="391" y="268"/>
                  </a:lnTo>
                  <a:lnTo>
                    <a:pt x="394" y="284"/>
                  </a:lnTo>
                  <a:lnTo>
                    <a:pt x="404" y="324"/>
                  </a:lnTo>
                  <a:lnTo>
                    <a:pt x="412" y="365"/>
                  </a:lnTo>
                  <a:lnTo>
                    <a:pt x="408" y="387"/>
                  </a:lnTo>
                  <a:lnTo>
                    <a:pt x="396" y="379"/>
                  </a:lnTo>
                  <a:lnTo>
                    <a:pt x="378" y="358"/>
                  </a:lnTo>
                  <a:lnTo>
                    <a:pt x="375" y="354"/>
                  </a:lnTo>
                  <a:lnTo>
                    <a:pt x="362" y="338"/>
                  </a:lnTo>
                  <a:lnTo>
                    <a:pt x="355" y="333"/>
                  </a:lnTo>
                  <a:lnTo>
                    <a:pt x="346" y="352"/>
                  </a:lnTo>
                  <a:lnTo>
                    <a:pt x="329" y="354"/>
                  </a:lnTo>
                  <a:lnTo>
                    <a:pt x="303" y="344"/>
                  </a:lnTo>
                  <a:lnTo>
                    <a:pt x="266" y="327"/>
                  </a:lnTo>
                  <a:lnTo>
                    <a:pt x="271" y="337"/>
                  </a:lnTo>
                  <a:lnTo>
                    <a:pt x="285" y="364"/>
                  </a:lnTo>
                  <a:lnTo>
                    <a:pt x="292" y="395"/>
                  </a:lnTo>
                  <a:lnTo>
                    <a:pt x="279" y="419"/>
                  </a:lnTo>
                  <a:lnTo>
                    <a:pt x="282" y="424"/>
                  </a:lnTo>
                  <a:lnTo>
                    <a:pt x="294" y="432"/>
                  </a:lnTo>
                  <a:lnTo>
                    <a:pt x="312" y="444"/>
                  </a:lnTo>
                  <a:lnTo>
                    <a:pt x="330" y="460"/>
                  </a:lnTo>
                  <a:lnTo>
                    <a:pt x="329" y="466"/>
                  </a:lnTo>
                  <a:lnTo>
                    <a:pt x="321" y="474"/>
                  </a:lnTo>
                  <a:lnTo>
                    <a:pt x="311" y="480"/>
                  </a:lnTo>
                  <a:lnTo>
                    <a:pt x="306" y="483"/>
                  </a:lnTo>
                  <a:lnTo>
                    <a:pt x="324" y="492"/>
                  </a:lnTo>
                  <a:lnTo>
                    <a:pt x="347" y="502"/>
                  </a:lnTo>
                  <a:lnTo>
                    <a:pt x="367" y="510"/>
                  </a:lnTo>
                  <a:lnTo>
                    <a:pt x="375" y="517"/>
                  </a:lnTo>
                  <a:lnTo>
                    <a:pt x="372" y="531"/>
                  </a:lnTo>
                  <a:lnTo>
                    <a:pt x="366" y="546"/>
                  </a:lnTo>
                  <a:lnTo>
                    <a:pt x="357" y="559"/>
                  </a:lnTo>
                  <a:lnTo>
                    <a:pt x="347" y="567"/>
                  </a:lnTo>
                  <a:lnTo>
                    <a:pt x="353" y="567"/>
                  </a:lnTo>
                  <a:lnTo>
                    <a:pt x="373" y="566"/>
                  </a:lnTo>
                  <a:lnTo>
                    <a:pt x="399" y="562"/>
                  </a:lnTo>
                  <a:lnTo>
                    <a:pt x="425" y="555"/>
                  </a:lnTo>
                  <a:lnTo>
                    <a:pt x="429" y="554"/>
                  </a:lnTo>
                  <a:lnTo>
                    <a:pt x="429" y="563"/>
                  </a:lnTo>
                  <a:lnTo>
                    <a:pt x="444" y="554"/>
                  </a:lnTo>
                  <a:lnTo>
                    <a:pt x="453" y="546"/>
                  </a:lnTo>
                  <a:lnTo>
                    <a:pt x="459" y="534"/>
                  </a:lnTo>
                  <a:lnTo>
                    <a:pt x="460" y="534"/>
                  </a:lnTo>
                  <a:lnTo>
                    <a:pt x="461" y="552"/>
                  </a:lnTo>
                  <a:lnTo>
                    <a:pt x="461" y="566"/>
                  </a:lnTo>
                  <a:lnTo>
                    <a:pt x="461" y="597"/>
                  </a:lnTo>
                  <a:lnTo>
                    <a:pt x="459" y="635"/>
                  </a:lnTo>
                  <a:lnTo>
                    <a:pt x="455" y="656"/>
                  </a:lnTo>
                  <a:lnTo>
                    <a:pt x="478" y="634"/>
                  </a:lnTo>
                  <a:lnTo>
                    <a:pt x="477" y="629"/>
                  </a:lnTo>
                  <a:lnTo>
                    <a:pt x="474" y="607"/>
                  </a:lnTo>
                  <a:lnTo>
                    <a:pt x="474" y="577"/>
                  </a:lnTo>
                  <a:lnTo>
                    <a:pt x="475" y="550"/>
                  </a:lnTo>
                  <a:lnTo>
                    <a:pt x="477" y="534"/>
                  </a:lnTo>
                  <a:lnTo>
                    <a:pt x="477" y="533"/>
                  </a:lnTo>
                  <a:lnTo>
                    <a:pt x="483" y="544"/>
                  </a:lnTo>
                  <a:lnTo>
                    <a:pt x="493" y="552"/>
                  </a:lnTo>
                  <a:lnTo>
                    <a:pt x="506" y="561"/>
                  </a:lnTo>
                  <a:lnTo>
                    <a:pt x="507" y="552"/>
                  </a:lnTo>
                  <a:lnTo>
                    <a:pt x="511" y="553"/>
                  </a:lnTo>
                  <a:lnTo>
                    <a:pt x="537" y="560"/>
                  </a:lnTo>
                  <a:lnTo>
                    <a:pt x="563" y="564"/>
                  </a:lnTo>
                  <a:lnTo>
                    <a:pt x="583" y="565"/>
                  </a:lnTo>
                  <a:lnTo>
                    <a:pt x="589" y="565"/>
                  </a:lnTo>
                  <a:lnTo>
                    <a:pt x="578" y="557"/>
                  </a:lnTo>
                  <a:lnTo>
                    <a:pt x="575" y="552"/>
                  </a:lnTo>
                  <a:lnTo>
                    <a:pt x="570" y="544"/>
                  </a:lnTo>
                  <a:lnTo>
                    <a:pt x="565" y="533"/>
                  </a:lnTo>
                  <a:lnTo>
                    <a:pt x="563" y="529"/>
                  </a:lnTo>
                  <a:lnTo>
                    <a:pt x="561" y="515"/>
                  </a:lnTo>
                  <a:lnTo>
                    <a:pt x="569" y="508"/>
                  </a:lnTo>
                  <a:lnTo>
                    <a:pt x="589" y="499"/>
                  </a:lnTo>
                  <a:lnTo>
                    <a:pt x="612" y="490"/>
                  </a:lnTo>
                  <a:lnTo>
                    <a:pt x="630" y="481"/>
                  </a:lnTo>
                  <a:lnTo>
                    <a:pt x="625" y="478"/>
                  </a:lnTo>
                  <a:lnTo>
                    <a:pt x="615" y="472"/>
                  </a:lnTo>
                  <a:lnTo>
                    <a:pt x="607" y="464"/>
                  </a:lnTo>
                  <a:lnTo>
                    <a:pt x="606" y="458"/>
                  </a:lnTo>
                  <a:lnTo>
                    <a:pt x="623" y="441"/>
                  </a:lnTo>
                  <a:lnTo>
                    <a:pt x="641" y="430"/>
                  </a:lnTo>
                  <a:lnTo>
                    <a:pt x="654" y="422"/>
                  </a:lnTo>
                  <a:lnTo>
                    <a:pt x="656" y="417"/>
                  </a:lnTo>
                  <a:lnTo>
                    <a:pt x="643" y="392"/>
                  </a:lnTo>
                  <a:lnTo>
                    <a:pt x="645" y="387"/>
                  </a:lnTo>
                  <a:lnTo>
                    <a:pt x="645" y="385"/>
                  </a:lnTo>
                  <a:lnTo>
                    <a:pt x="651" y="361"/>
                  </a:lnTo>
                  <a:lnTo>
                    <a:pt x="656" y="352"/>
                  </a:lnTo>
                  <a:lnTo>
                    <a:pt x="664" y="335"/>
                  </a:lnTo>
                  <a:lnTo>
                    <a:pt x="670" y="325"/>
                  </a:lnTo>
                  <a:moveTo>
                    <a:pt x="828" y="470"/>
                  </a:moveTo>
                  <a:lnTo>
                    <a:pt x="821" y="398"/>
                  </a:lnTo>
                  <a:lnTo>
                    <a:pt x="801" y="332"/>
                  </a:lnTo>
                  <a:lnTo>
                    <a:pt x="801" y="470"/>
                  </a:lnTo>
                  <a:lnTo>
                    <a:pt x="792" y="545"/>
                  </a:lnTo>
                  <a:lnTo>
                    <a:pt x="767" y="615"/>
                  </a:lnTo>
                  <a:lnTo>
                    <a:pt x="728" y="676"/>
                  </a:lnTo>
                  <a:lnTo>
                    <a:pt x="677" y="728"/>
                  </a:lnTo>
                  <a:lnTo>
                    <a:pt x="615" y="767"/>
                  </a:lnTo>
                  <a:lnTo>
                    <a:pt x="546" y="792"/>
                  </a:lnTo>
                  <a:lnTo>
                    <a:pt x="470" y="800"/>
                  </a:lnTo>
                  <a:lnTo>
                    <a:pt x="394" y="792"/>
                  </a:lnTo>
                  <a:lnTo>
                    <a:pt x="324" y="767"/>
                  </a:lnTo>
                  <a:lnTo>
                    <a:pt x="263" y="728"/>
                  </a:lnTo>
                  <a:lnTo>
                    <a:pt x="212" y="676"/>
                  </a:lnTo>
                  <a:lnTo>
                    <a:pt x="173" y="615"/>
                  </a:lnTo>
                  <a:lnTo>
                    <a:pt x="148" y="545"/>
                  </a:lnTo>
                  <a:lnTo>
                    <a:pt x="139" y="470"/>
                  </a:lnTo>
                  <a:lnTo>
                    <a:pt x="148" y="394"/>
                  </a:lnTo>
                  <a:lnTo>
                    <a:pt x="173" y="324"/>
                  </a:lnTo>
                  <a:lnTo>
                    <a:pt x="212" y="263"/>
                  </a:lnTo>
                  <a:lnTo>
                    <a:pt x="263" y="212"/>
                  </a:lnTo>
                  <a:lnTo>
                    <a:pt x="324" y="173"/>
                  </a:lnTo>
                  <a:lnTo>
                    <a:pt x="394" y="148"/>
                  </a:lnTo>
                  <a:lnTo>
                    <a:pt x="470" y="139"/>
                  </a:lnTo>
                  <a:lnTo>
                    <a:pt x="546" y="148"/>
                  </a:lnTo>
                  <a:lnTo>
                    <a:pt x="615" y="173"/>
                  </a:lnTo>
                  <a:lnTo>
                    <a:pt x="677" y="212"/>
                  </a:lnTo>
                  <a:lnTo>
                    <a:pt x="728" y="263"/>
                  </a:lnTo>
                  <a:lnTo>
                    <a:pt x="767" y="324"/>
                  </a:lnTo>
                  <a:lnTo>
                    <a:pt x="792" y="394"/>
                  </a:lnTo>
                  <a:lnTo>
                    <a:pt x="801" y="470"/>
                  </a:lnTo>
                  <a:lnTo>
                    <a:pt x="801" y="332"/>
                  </a:lnTo>
                  <a:lnTo>
                    <a:pt x="800" y="330"/>
                  </a:lnTo>
                  <a:lnTo>
                    <a:pt x="767" y="269"/>
                  </a:lnTo>
                  <a:lnTo>
                    <a:pt x="723" y="216"/>
                  </a:lnTo>
                  <a:lnTo>
                    <a:pt x="670" y="173"/>
                  </a:lnTo>
                  <a:lnTo>
                    <a:pt x="609" y="140"/>
                  </a:lnTo>
                  <a:lnTo>
                    <a:pt x="607" y="139"/>
                  </a:lnTo>
                  <a:lnTo>
                    <a:pt x="542" y="119"/>
                  </a:lnTo>
                  <a:lnTo>
                    <a:pt x="470" y="111"/>
                  </a:lnTo>
                  <a:lnTo>
                    <a:pt x="398" y="119"/>
                  </a:lnTo>
                  <a:lnTo>
                    <a:pt x="330" y="140"/>
                  </a:lnTo>
                  <a:lnTo>
                    <a:pt x="270" y="173"/>
                  </a:lnTo>
                  <a:lnTo>
                    <a:pt x="216" y="216"/>
                  </a:lnTo>
                  <a:lnTo>
                    <a:pt x="173" y="269"/>
                  </a:lnTo>
                  <a:lnTo>
                    <a:pt x="140" y="330"/>
                  </a:lnTo>
                  <a:lnTo>
                    <a:pt x="119" y="398"/>
                  </a:lnTo>
                  <a:lnTo>
                    <a:pt x="111" y="470"/>
                  </a:lnTo>
                  <a:lnTo>
                    <a:pt x="119" y="542"/>
                  </a:lnTo>
                  <a:lnTo>
                    <a:pt x="140" y="609"/>
                  </a:lnTo>
                  <a:lnTo>
                    <a:pt x="173" y="670"/>
                  </a:lnTo>
                  <a:lnTo>
                    <a:pt x="216" y="723"/>
                  </a:lnTo>
                  <a:lnTo>
                    <a:pt x="270" y="767"/>
                  </a:lnTo>
                  <a:lnTo>
                    <a:pt x="330" y="800"/>
                  </a:lnTo>
                  <a:lnTo>
                    <a:pt x="398" y="821"/>
                  </a:lnTo>
                  <a:lnTo>
                    <a:pt x="470" y="828"/>
                  </a:lnTo>
                  <a:lnTo>
                    <a:pt x="542" y="821"/>
                  </a:lnTo>
                  <a:lnTo>
                    <a:pt x="607" y="800"/>
                  </a:lnTo>
                  <a:lnTo>
                    <a:pt x="609" y="800"/>
                  </a:lnTo>
                  <a:lnTo>
                    <a:pt x="670" y="767"/>
                  </a:lnTo>
                  <a:lnTo>
                    <a:pt x="723" y="723"/>
                  </a:lnTo>
                  <a:lnTo>
                    <a:pt x="767" y="670"/>
                  </a:lnTo>
                  <a:lnTo>
                    <a:pt x="800" y="609"/>
                  </a:lnTo>
                  <a:lnTo>
                    <a:pt x="821" y="542"/>
                  </a:lnTo>
                  <a:lnTo>
                    <a:pt x="828" y="470"/>
                  </a:lnTo>
                  <a:moveTo>
                    <a:pt x="885" y="502"/>
                  </a:moveTo>
                  <a:lnTo>
                    <a:pt x="857" y="499"/>
                  </a:lnTo>
                  <a:lnTo>
                    <a:pt x="843" y="571"/>
                  </a:lnTo>
                  <a:lnTo>
                    <a:pt x="816" y="638"/>
                  </a:lnTo>
                  <a:lnTo>
                    <a:pt x="777" y="699"/>
                  </a:lnTo>
                  <a:lnTo>
                    <a:pt x="728" y="752"/>
                  </a:lnTo>
                  <a:lnTo>
                    <a:pt x="669" y="796"/>
                  </a:lnTo>
                  <a:lnTo>
                    <a:pt x="604" y="829"/>
                  </a:lnTo>
                  <a:lnTo>
                    <a:pt x="533" y="849"/>
                  </a:lnTo>
                  <a:lnTo>
                    <a:pt x="460" y="855"/>
                  </a:lnTo>
                  <a:lnTo>
                    <a:pt x="460" y="939"/>
                  </a:lnTo>
                  <a:lnTo>
                    <a:pt x="588" y="882"/>
                  </a:lnTo>
                  <a:lnTo>
                    <a:pt x="660" y="846"/>
                  </a:lnTo>
                  <a:lnTo>
                    <a:pt x="704" y="814"/>
                  </a:lnTo>
                  <a:lnTo>
                    <a:pt x="746" y="773"/>
                  </a:lnTo>
                  <a:lnTo>
                    <a:pt x="797" y="713"/>
                  </a:lnTo>
                  <a:lnTo>
                    <a:pt x="839" y="648"/>
                  </a:lnTo>
                  <a:lnTo>
                    <a:pt x="869" y="578"/>
                  </a:lnTo>
                  <a:lnTo>
                    <a:pt x="885" y="502"/>
                  </a:lnTo>
                  <a:moveTo>
                    <a:pt x="939" y="482"/>
                  </a:moveTo>
                  <a:lnTo>
                    <a:pt x="882" y="355"/>
                  </a:lnTo>
                  <a:lnTo>
                    <a:pt x="846" y="282"/>
                  </a:lnTo>
                  <a:lnTo>
                    <a:pt x="814" y="238"/>
                  </a:lnTo>
                  <a:lnTo>
                    <a:pt x="773" y="196"/>
                  </a:lnTo>
                  <a:lnTo>
                    <a:pt x="713" y="145"/>
                  </a:lnTo>
                  <a:lnTo>
                    <a:pt x="648" y="103"/>
                  </a:lnTo>
                  <a:lnTo>
                    <a:pt x="578" y="74"/>
                  </a:lnTo>
                  <a:lnTo>
                    <a:pt x="502" y="57"/>
                  </a:lnTo>
                  <a:lnTo>
                    <a:pt x="499" y="85"/>
                  </a:lnTo>
                  <a:lnTo>
                    <a:pt x="571" y="99"/>
                  </a:lnTo>
                  <a:lnTo>
                    <a:pt x="638" y="126"/>
                  </a:lnTo>
                  <a:lnTo>
                    <a:pt x="699" y="165"/>
                  </a:lnTo>
                  <a:lnTo>
                    <a:pt x="752" y="214"/>
                  </a:lnTo>
                  <a:lnTo>
                    <a:pt x="797" y="273"/>
                  </a:lnTo>
                  <a:lnTo>
                    <a:pt x="829" y="339"/>
                  </a:lnTo>
                  <a:lnTo>
                    <a:pt x="849" y="409"/>
                  </a:lnTo>
                  <a:lnTo>
                    <a:pt x="855" y="482"/>
                  </a:lnTo>
                  <a:lnTo>
                    <a:pt x="939" y="48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 name="Freeform 7">
              <a:extLst>
                <a:ext uri="{FF2B5EF4-FFF2-40B4-BE49-F238E27FC236}">
                  <a16:creationId xmlns:a16="http://schemas.microsoft.com/office/drawing/2014/main" id="{3BCAAB90-9E23-45F3-AC1B-E96254BA2B30}"/>
                </a:ext>
              </a:extLst>
            </p:cNvPr>
            <p:cNvSpPr>
              <a:spLocks/>
            </p:cNvSpPr>
            <p:nvPr/>
          </p:nvSpPr>
          <p:spPr bwMode="auto">
            <a:xfrm>
              <a:off x="779" y="1040"/>
              <a:ext cx="84" cy="80"/>
            </a:xfrm>
            <a:custGeom>
              <a:avLst/>
              <a:gdLst>
                <a:gd name="T0" fmla="+- 0 862 779"/>
                <a:gd name="T1" fmla="*/ T0 w 84"/>
                <a:gd name="T2" fmla="+- 0 1071 1041"/>
                <a:gd name="T3" fmla="*/ 1071 h 80"/>
                <a:gd name="T4" fmla="+- 0 836 779"/>
                <a:gd name="T5" fmla="*/ T4 w 84"/>
                <a:gd name="T6" fmla="+- 0 1089 1041"/>
                <a:gd name="T7" fmla="*/ 1089 h 80"/>
                <a:gd name="T8" fmla="+- 0 846 779"/>
                <a:gd name="T9" fmla="*/ T8 w 84"/>
                <a:gd name="T10" fmla="+- 0 1120 1041"/>
                <a:gd name="T11" fmla="*/ 1120 h 80"/>
                <a:gd name="T12" fmla="+- 0 821 779"/>
                <a:gd name="T13" fmla="*/ T12 w 84"/>
                <a:gd name="T14" fmla="+- 0 1101 1041"/>
                <a:gd name="T15" fmla="*/ 1101 h 80"/>
                <a:gd name="T16" fmla="+- 0 795 779"/>
                <a:gd name="T17" fmla="*/ T16 w 84"/>
                <a:gd name="T18" fmla="+- 0 1120 1041"/>
                <a:gd name="T19" fmla="*/ 1120 h 80"/>
                <a:gd name="T20" fmla="+- 0 805 779"/>
                <a:gd name="T21" fmla="*/ T20 w 84"/>
                <a:gd name="T22" fmla="+- 0 1089 1041"/>
                <a:gd name="T23" fmla="*/ 1089 h 80"/>
                <a:gd name="T24" fmla="+- 0 779 779"/>
                <a:gd name="T25" fmla="*/ T24 w 84"/>
                <a:gd name="T26" fmla="+- 0 1071 1041"/>
                <a:gd name="T27" fmla="*/ 1071 h 80"/>
                <a:gd name="T28" fmla="+- 0 811 779"/>
                <a:gd name="T29" fmla="*/ T28 w 84"/>
                <a:gd name="T30" fmla="+- 0 1071 1041"/>
                <a:gd name="T31" fmla="*/ 1071 h 80"/>
                <a:gd name="T32" fmla="+- 0 821 779"/>
                <a:gd name="T33" fmla="*/ T32 w 84"/>
                <a:gd name="T34" fmla="+- 0 1041 1041"/>
                <a:gd name="T35" fmla="*/ 1041 h 80"/>
                <a:gd name="T36" fmla="+- 0 830 779"/>
                <a:gd name="T37" fmla="*/ T36 w 84"/>
                <a:gd name="T38" fmla="+- 0 1071 1041"/>
                <a:gd name="T39" fmla="*/ 1071 h 80"/>
                <a:gd name="T40" fmla="+- 0 862 779"/>
                <a:gd name="T41" fmla="*/ T40 w 84"/>
                <a:gd name="T42" fmla="+- 0 1071 1041"/>
                <a:gd name="T43" fmla="*/ 1071 h 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4" h="80">
                  <a:moveTo>
                    <a:pt x="83" y="30"/>
                  </a:moveTo>
                  <a:lnTo>
                    <a:pt x="57" y="48"/>
                  </a:lnTo>
                  <a:lnTo>
                    <a:pt x="67" y="79"/>
                  </a:lnTo>
                  <a:lnTo>
                    <a:pt x="42" y="60"/>
                  </a:lnTo>
                  <a:lnTo>
                    <a:pt x="16" y="79"/>
                  </a:lnTo>
                  <a:lnTo>
                    <a:pt x="26" y="48"/>
                  </a:lnTo>
                  <a:lnTo>
                    <a:pt x="0" y="30"/>
                  </a:lnTo>
                  <a:lnTo>
                    <a:pt x="32" y="30"/>
                  </a:lnTo>
                  <a:lnTo>
                    <a:pt x="42" y="0"/>
                  </a:lnTo>
                  <a:lnTo>
                    <a:pt x="51" y="30"/>
                  </a:lnTo>
                  <a:lnTo>
                    <a:pt x="83" y="30"/>
                  </a:lnTo>
                  <a:close/>
                </a:path>
              </a:pathLst>
            </a:custGeom>
            <a:noFill/>
            <a:ln w="508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9" name="Picture 8">
              <a:extLst>
                <a:ext uri="{FF2B5EF4-FFF2-40B4-BE49-F238E27FC236}">
                  <a16:creationId xmlns:a16="http://schemas.microsoft.com/office/drawing/2014/main" id="{37CDFC88-7A26-467D-B1ED-83225D9DD2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 y="922"/>
              <a:ext cx="184"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5">
              <a:extLst>
                <a:ext uri="{FF2B5EF4-FFF2-40B4-BE49-F238E27FC236}">
                  <a16:creationId xmlns:a16="http://schemas.microsoft.com/office/drawing/2014/main" id="{A82B8C0D-5039-4AB2-928C-A31784F2F7B0}"/>
                </a:ext>
              </a:extLst>
            </p:cNvPr>
            <p:cNvSpPr>
              <a:spLocks/>
            </p:cNvSpPr>
            <p:nvPr/>
          </p:nvSpPr>
          <p:spPr bwMode="auto">
            <a:xfrm>
              <a:off x="562" y="920"/>
              <a:ext cx="184" cy="171"/>
            </a:xfrm>
            <a:custGeom>
              <a:avLst/>
              <a:gdLst>
                <a:gd name="T0" fmla="+- 0 659 563"/>
                <a:gd name="T1" fmla="*/ T0 w 184"/>
                <a:gd name="T2" fmla="+- 0 955 920"/>
                <a:gd name="T3" fmla="*/ 955 h 171"/>
                <a:gd name="T4" fmla="+- 0 622 563"/>
                <a:gd name="T5" fmla="*/ T4 w 184"/>
                <a:gd name="T6" fmla="+- 0 955 920"/>
                <a:gd name="T7" fmla="*/ 955 h 171"/>
                <a:gd name="T8" fmla="+- 0 611 563"/>
                <a:gd name="T9" fmla="*/ T8 w 184"/>
                <a:gd name="T10" fmla="+- 0 920 920"/>
                <a:gd name="T11" fmla="*/ 920 h 171"/>
                <a:gd name="T12" fmla="+- 0 599 563"/>
                <a:gd name="T13" fmla="*/ T12 w 184"/>
                <a:gd name="T14" fmla="+- 0 955 920"/>
                <a:gd name="T15" fmla="*/ 955 h 171"/>
                <a:gd name="T16" fmla="+- 0 563 563"/>
                <a:gd name="T17" fmla="*/ T16 w 184"/>
                <a:gd name="T18" fmla="+- 0 955 920"/>
                <a:gd name="T19" fmla="*/ 955 h 171"/>
                <a:gd name="T20" fmla="+- 0 592 563"/>
                <a:gd name="T21" fmla="*/ T20 w 184"/>
                <a:gd name="T22" fmla="+- 0 977 920"/>
                <a:gd name="T23" fmla="*/ 977 h 171"/>
                <a:gd name="T24" fmla="+- 0 581 563"/>
                <a:gd name="T25" fmla="*/ T24 w 184"/>
                <a:gd name="T26" fmla="+- 0 1012 920"/>
                <a:gd name="T27" fmla="*/ 1012 h 171"/>
                <a:gd name="T28" fmla="+- 0 611 563"/>
                <a:gd name="T29" fmla="*/ T28 w 184"/>
                <a:gd name="T30" fmla="+- 0 990 920"/>
                <a:gd name="T31" fmla="*/ 990 h 171"/>
                <a:gd name="T32" fmla="+- 0 641 563"/>
                <a:gd name="T33" fmla="*/ T32 w 184"/>
                <a:gd name="T34" fmla="+- 0 1012 920"/>
                <a:gd name="T35" fmla="*/ 1012 h 171"/>
                <a:gd name="T36" fmla="+- 0 634 563"/>
                <a:gd name="T37" fmla="*/ T36 w 184"/>
                <a:gd name="T38" fmla="+- 0 990 920"/>
                <a:gd name="T39" fmla="*/ 990 h 171"/>
                <a:gd name="T40" fmla="+- 0 629 563"/>
                <a:gd name="T41" fmla="*/ T40 w 184"/>
                <a:gd name="T42" fmla="+- 0 977 920"/>
                <a:gd name="T43" fmla="*/ 977 h 171"/>
                <a:gd name="T44" fmla="+- 0 659 563"/>
                <a:gd name="T45" fmla="*/ T44 w 184"/>
                <a:gd name="T46" fmla="+- 0 955 920"/>
                <a:gd name="T47" fmla="*/ 955 h 171"/>
                <a:gd name="T48" fmla="+- 0 746 563"/>
                <a:gd name="T49" fmla="*/ T48 w 184"/>
                <a:gd name="T50" fmla="+- 0 1034 920"/>
                <a:gd name="T51" fmla="*/ 1034 h 171"/>
                <a:gd name="T52" fmla="+- 0 709 563"/>
                <a:gd name="T53" fmla="*/ T52 w 184"/>
                <a:gd name="T54" fmla="+- 0 1034 920"/>
                <a:gd name="T55" fmla="*/ 1034 h 171"/>
                <a:gd name="T56" fmla="+- 0 698 563"/>
                <a:gd name="T57" fmla="*/ T56 w 184"/>
                <a:gd name="T58" fmla="+- 0 999 920"/>
                <a:gd name="T59" fmla="*/ 999 h 171"/>
                <a:gd name="T60" fmla="+- 0 686 563"/>
                <a:gd name="T61" fmla="*/ T60 w 184"/>
                <a:gd name="T62" fmla="+- 0 1034 920"/>
                <a:gd name="T63" fmla="*/ 1034 h 171"/>
                <a:gd name="T64" fmla="+- 0 650 563"/>
                <a:gd name="T65" fmla="*/ T64 w 184"/>
                <a:gd name="T66" fmla="+- 0 1034 920"/>
                <a:gd name="T67" fmla="*/ 1034 h 171"/>
                <a:gd name="T68" fmla="+- 0 679 563"/>
                <a:gd name="T69" fmla="*/ T68 w 184"/>
                <a:gd name="T70" fmla="+- 0 1055 920"/>
                <a:gd name="T71" fmla="*/ 1055 h 171"/>
                <a:gd name="T72" fmla="+- 0 668 563"/>
                <a:gd name="T73" fmla="*/ T72 w 184"/>
                <a:gd name="T74" fmla="+- 0 1090 920"/>
                <a:gd name="T75" fmla="*/ 1090 h 171"/>
                <a:gd name="T76" fmla="+- 0 698 563"/>
                <a:gd name="T77" fmla="*/ T76 w 184"/>
                <a:gd name="T78" fmla="+- 0 1069 920"/>
                <a:gd name="T79" fmla="*/ 1069 h 171"/>
                <a:gd name="T80" fmla="+- 0 728 563"/>
                <a:gd name="T81" fmla="*/ T80 w 184"/>
                <a:gd name="T82" fmla="+- 0 1090 920"/>
                <a:gd name="T83" fmla="*/ 1090 h 171"/>
                <a:gd name="T84" fmla="+- 0 721 563"/>
                <a:gd name="T85" fmla="*/ T84 w 184"/>
                <a:gd name="T86" fmla="+- 0 1069 920"/>
                <a:gd name="T87" fmla="*/ 1069 h 171"/>
                <a:gd name="T88" fmla="+- 0 716 563"/>
                <a:gd name="T89" fmla="*/ T88 w 184"/>
                <a:gd name="T90" fmla="+- 0 1055 920"/>
                <a:gd name="T91" fmla="*/ 1055 h 171"/>
                <a:gd name="T92" fmla="+- 0 746 563"/>
                <a:gd name="T93" fmla="*/ T92 w 184"/>
                <a:gd name="T94" fmla="+- 0 1034 920"/>
                <a:gd name="T95" fmla="*/ 1034 h 1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184" h="171">
                  <a:moveTo>
                    <a:pt x="96" y="35"/>
                  </a:moveTo>
                  <a:lnTo>
                    <a:pt x="59" y="35"/>
                  </a:lnTo>
                  <a:lnTo>
                    <a:pt x="48" y="0"/>
                  </a:lnTo>
                  <a:lnTo>
                    <a:pt x="36" y="35"/>
                  </a:lnTo>
                  <a:lnTo>
                    <a:pt x="0" y="35"/>
                  </a:lnTo>
                  <a:lnTo>
                    <a:pt x="29" y="57"/>
                  </a:lnTo>
                  <a:lnTo>
                    <a:pt x="18" y="92"/>
                  </a:lnTo>
                  <a:lnTo>
                    <a:pt x="48" y="70"/>
                  </a:lnTo>
                  <a:lnTo>
                    <a:pt x="78" y="92"/>
                  </a:lnTo>
                  <a:lnTo>
                    <a:pt x="71" y="70"/>
                  </a:lnTo>
                  <a:lnTo>
                    <a:pt x="66" y="57"/>
                  </a:lnTo>
                  <a:lnTo>
                    <a:pt x="96" y="35"/>
                  </a:lnTo>
                  <a:moveTo>
                    <a:pt x="183" y="114"/>
                  </a:moveTo>
                  <a:lnTo>
                    <a:pt x="146" y="114"/>
                  </a:lnTo>
                  <a:lnTo>
                    <a:pt x="135" y="79"/>
                  </a:lnTo>
                  <a:lnTo>
                    <a:pt x="123" y="114"/>
                  </a:lnTo>
                  <a:lnTo>
                    <a:pt x="87" y="114"/>
                  </a:lnTo>
                  <a:lnTo>
                    <a:pt x="116" y="135"/>
                  </a:lnTo>
                  <a:lnTo>
                    <a:pt x="105" y="170"/>
                  </a:lnTo>
                  <a:lnTo>
                    <a:pt x="135" y="149"/>
                  </a:lnTo>
                  <a:lnTo>
                    <a:pt x="165" y="170"/>
                  </a:lnTo>
                  <a:lnTo>
                    <a:pt x="158" y="149"/>
                  </a:lnTo>
                  <a:lnTo>
                    <a:pt x="153" y="135"/>
                  </a:lnTo>
                  <a:lnTo>
                    <a:pt x="183" y="11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 name="Text Box 4">
              <a:extLst>
                <a:ext uri="{FF2B5EF4-FFF2-40B4-BE49-F238E27FC236}">
                  <a16:creationId xmlns:a16="http://schemas.microsoft.com/office/drawing/2014/main" id="{4B6B09BA-453C-4C22-9845-1163B096A398}"/>
                </a:ext>
              </a:extLst>
            </p:cNvPr>
            <p:cNvSpPr txBox="1">
              <a:spLocks noChangeArrowheads="1"/>
            </p:cNvSpPr>
            <p:nvPr/>
          </p:nvSpPr>
          <p:spPr bwMode="auto">
            <a:xfrm>
              <a:off x="1598" y="322"/>
              <a:ext cx="3007"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15000"/>
                </a:lnSpc>
                <a:spcBef>
                  <a:spcPts val="415"/>
                </a:spcBef>
                <a:spcAft>
                  <a:spcPts val="1000"/>
                </a:spcAft>
              </a:pPr>
              <a:r>
                <a:rPr lang="en-US" sz="1900" b="1">
                  <a:solidFill>
                    <a:srgbClr val="FFFFFF"/>
                  </a:solidFill>
                  <a:effectLst/>
                  <a:latin typeface="Calibri" panose="020F0502020204030204" pitchFamily="34" charset="0"/>
                  <a:ea typeface="Calibri" panose="020F0502020204030204" pitchFamily="34" charset="0"/>
                </a:rPr>
                <a:t>Northern Border</a:t>
              </a:r>
              <a:endParaRPr lang="en-US" sz="1100">
                <a:solidFill>
                  <a:srgbClr val="000000"/>
                </a:solidFill>
                <a:effectLst/>
                <a:latin typeface="Calibri" panose="020F0502020204030204" pitchFamily="34" charset="0"/>
                <a:ea typeface="Calibri" panose="020F0502020204030204" pitchFamily="34" charset="0"/>
              </a:endParaRPr>
            </a:p>
          </p:txBody>
        </p:sp>
        <p:sp>
          <p:nvSpPr>
            <p:cNvPr id="12" name="Text Box 3">
              <a:extLst>
                <a:ext uri="{FF2B5EF4-FFF2-40B4-BE49-F238E27FC236}">
                  <a16:creationId xmlns:a16="http://schemas.microsoft.com/office/drawing/2014/main" id="{7C496376-8938-4F72-9D17-65FF7330B734}"/>
                </a:ext>
              </a:extLst>
            </p:cNvPr>
            <p:cNvSpPr txBox="1">
              <a:spLocks noChangeArrowheads="1"/>
            </p:cNvSpPr>
            <p:nvPr/>
          </p:nvSpPr>
          <p:spPr bwMode="auto">
            <a:xfrm>
              <a:off x="1598" y="701"/>
              <a:ext cx="4001"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15000"/>
                </a:lnSpc>
                <a:spcBef>
                  <a:spcPts val="415"/>
                </a:spcBef>
                <a:spcAft>
                  <a:spcPts val="1000"/>
                </a:spcAft>
              </a:pPr>
              <a:r>
                <a:rPr lang="en-US" sz="1900" b="1">
                  <a:solidFill>
                    <a:srgbClr val="FFFFFF"/>
                  </a:solidFill>
                  <a:effectLst/>
                  <a:latin typeface="Calibri" panose="020F0502020204030204" pitchFamily="34" charset="0"/>
                  <a:ea typeface="Calibri" panose="020F0502020204030204" pitchFamily="34" charset="0"/>
                </a:rPr>
                <a:t>Regional Commission</a:t>
              </a:r>
              <a:endParaRPr lang="en-US" sz="1100">
                <a:solidFill>
                  <a:srgbClr val="000000"/>
                </a:solidFill>
                <a:effectLst/>
                <a:latin typeface="Calibri" panose="020F0502020204030204" pitchFamily="34" charset="0"/>
                <a:ea typeface="Calibri" panose="020F0502020204030204" pitchFamily="34" charset="0"/>
              </a:endParaRPr>
            </a:p>
          </p:txBody>
        </p:sp>
      </p:grpSp>
      <p:sp>
        <p:nvSpPr>
          <p:cNvPr id="18" name="TextBox 17">
            <a:extLst>
              <a:ext uri="{FF2B5EF4-FFF2-40B4-BE49-F238E27FC236}">
                <a16:creationId xmlns:a16="http://schemas.microsoft.com/office/drawing/2014/main" id="{93972AC4-8AAF-B669-6CBE-549C99287A7D}"/>
              </a:ext>
            </a:extLst>
          </p:cNvPr>
          <p:cNvSpPr txBox="1"/>
          <p:nvPr/>
        </p:nvSpPr>
        <p:spPr>
          <a:xfrm>
            <a:off x="113814" y="1345898"/>
            <a:ext cx="4836123"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100">
                <a:highlight>
                  <a:srgbClr val="FFFFFF"/>
                </a:highlight>
                <a:latin typeface="Verdana"/>
                <a:ea typeface="Verdana"/>
              </a:rPr>
              <a:t>The SF-424cbw categories are the same as the GMS budget table categories. </a:t>
            </a:r>
            <a:endParaRPr lang="en-US" sz="2100">
              <a:cs typeface="Calibri"/>
            </a:endParaRPr>
          </a:p>
          <a:p>
            <a:pPr marL="285750" indent="-285750">
              <a:buFont typeface="Arial" panose="020B0604020202020204" pitchFamily="34" charset="0"/>
              <a:buChar char="•"/>
            </a:pPr>
            <a:r>
              <a:rPr lang="en-US" sz="2100">
                <a:highlight>
                  <a:srgbClr val="FFFFFF"/>
                </a:highlight>
                <a:latin typeface="Verdana"/>
                <a:ea typeface="Verdana"/>
              </a:rPr>
              <a:t>Include descriptions for costs in each category. Without descriptions in the category column, it’s difficult for the reviewer to determine how funds will be spent. Do not leave this column blank!</a:t>
            </a:r>
            <a:endParaRPr lang="en-US" sz="2100">
              <a:cs typeface="Calibri"/>
            </a:endParaRPr>
          </a:p>
          <a:p>
            <a:pPr marL="285750" indent="-285750">
              <a:buFont typeface="Arial" panose="020B0604020202020204" pitchFamily="34" charset="0"/>
              <a:buChar char="•"/>
            </a:pPr>
            <a:r>
              <a:rPr lang="en-US" sz="2100">
                <a:highlight>
                  <a:srgbClr val="FFFFFF"/>
                </a:highlight>
                <a:latin typeface="Verdana"/>
                <a:ea typeface="Verdana"/>
              </a:rPr>
              <a:t>If applicable, add LDD Grant Administration costs as a line item in Category 6 Consultants. The costs should be equal to 2% of the NBRC requested amount.</a:t>
            </a:r>
            <a:endParaRPr lang="en-US" sz="2100">
              <a:highlight>
                <a:srgbClr val="FFFFFF"/>
              </a:highlight>
              <a:latin typeface="Verdana Pro"/>
            </a:endParaRPr>
          </a:p>
        </p:txBody>
      </p:sp>
      <p:pic>
        <p:nvPicPr>
          <p:cNvPr id="19" name="Picture 18">
            <a:extLst>
              <a:ext uri="{FF2B5EF4-FFF2-40B4-BE49-F238E27FC236}">
                <a16:creationId xmlns:a16="http://schemas.microsoft.com/office/drawing/2014/main" id="{252C1D44-8D88-D69E-E24C-1CFE9BFC2678}"/>
              </a:ext>
            </a:extLst>
          </p:cNvPr>
          <p:cNvPicPr>
            <a:picLocks noChangeAspect="1"/>
          </p:cNvPicPr>
          <p:nvPr/>
        </p:nvPicPr>
        <p:blipFill>
          <a:blip r:embed="rId4"/>
          <a:stretch>
            <a:fillRect/>
          </a:stretch>
        </p:blipFill>
        <p:spPr>
          <a:xfrm>
            <a:off x="4941860" y="1001821"/>
            <a:ext cx="7138584" cy="5732597"/>
          </a:xfrm>
          <a:prstGeom prst="rect">
            <a:avLst/>
          </a:prstGeom>
        </p:spPr>
      </p:pic>
    </p:spTree>
    <p:extLst>
      <p:ext uri="{BB962C8B-B14F-4D97-AF65-F5344CB8AC3E}">
        <p14:creationId xmlns:p14="http://schemas.microsoft.com/office/powerpoint/2010/main" val="3469215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B3AF801-4A3C-4877-945E-FF86030D2349}"/>
              </a:ext>
            </a:extLst>
          </p:cNvPr>
          <p:cNvGrpSpPr>
            <a:grpSpLocks/>
          </p:cNvGrpSpPr>
          <p:nvPr/>
        </p:nvGrpSpPr>
        <p:grpSpPr bwMode="auto">
          <a:xfrm>
            <a:off x="-1" y="0"/>
            <a:ext cx="12192000" cy="1340919"/>
            <a:chOff x="0" y="-39"/>
            <a:chExt cx="12240" cy="1880"/>
          </a:xfrm>
        </p:grpSpPr>
        <p:sp>
          <p:nvSpPr>
            <p:cNvPr id="5" name="AutoShape 10">
              <a:extLst>
                <a:ext uri="{FF2B5EF4-FFF2-40B4-BE49-F238E27FC236}">
                  <a16:creationId xmlns:a16="http://schemas.microsoft.com/office/drawing/2014/main" id="{F59D35A9-79E0-4FBE-A222-D63D5897D380}"/>
                </a:ext>
              </a:extLst>
            </p:cNvPr>
            <p:cNvSpPr>
              <a:spLocks/>
            </p:cNvSpPr>
            <p:nvPr/>
          </p:nvSpPr>
          <p:spPr bwMode="auto">
            <a:xfrm>
              <a:off x="0" y="5"/>
              <a:ext cx="12240" cy="1836"/>
            </a:xfrm>
            <a:custGeom>
              <a:avLst/>
              <a:gdLst>
                <a:gd name="T0" fmla="*/ 12240 w 12240"/>
                <a:gd name="T1" fmla="+- 0 5 5"/>
                <a:gd name="T2" fmla="*/ 5 h 1836"/>
                <a:gd name="T3" fmla="*/ 0 w 12240"/>
                <a:gd name="T4" fmla="+- 0 5 5"/>
                <a:gd name="T5" fmla="*/ 5 h 1836"/>
                <a:gd name="T6" fmla="*/ 0 w 12240"/>
                <a:gd name="T7" fmla="+- 0 1603 5"/>
                <a:gd name="T8" fmla="*/ 1603 h 1836"/>
                <a:gd name="T9" fmla="*/ 18 w 12240"/>
                <a:gd name="T10" fmla="+- 0 1607 5"/>
                <a:gd name="T11" fmla="*/ 1607 h 1836"/>
                <a:gd name="T12" fmla="*/ 152 w 12240"/>
                <a:gd name="T13" fmla="+- 0 1636 5"/>
                <a:gd name="T14" fmla="*/ 1636 h 1836"/>
                <a:gd name="T15" fmla="*/ 288 w 12240"/>
                <a:gd name="T16" fmla="+- 0 1663 5"/>
                <a:gd name="T17" fmla="*/ 1663 h 1836"/>
                <a:gd name="T18" fmla="*/ 427 w 12240"/>
                <a:gd name="T19" fmla="+- 0 1687 5"/>
                <a:gd name="T20" fmla="*/ 1687 h 1836"/>
                <a:gd name="T21" fmla="*/ 567 w 12240"/>
                <a:gd name="T22" fmla="+- 0 1710 5"/>
                <a:gd name="T23" fmla="*/ 1710 h 1836"/>
                <a:gd name="T24" fmla="*/ 709 w 12240"/>
                <a:gd name="T25" fmla="+- 0 1730 5"/>
                <a:gd name="T26" fmla="*/ 1730 h 1836"/>
                <a:gd name="T27" fmla="*/ 853 w 12240"/>
                <a:gd name="T28" fmla="+- 0 1749 5"/>
                <a:gd name="T29" fmla="*/ 1749 h 1836"/>
                <a:gd name="T30" fmla="*/ 998 w 12240"/>
                <a:gd name="T31" fmla="+- 0 1766 5"/>
                <a:gd name="T32" fmla="*/ 1766 h 1836"/>
                <a:gd name="T33" fmla="*/ 1220 w 12240"/>
                <a:gd name="T34" fmla="+- 0 1787 5"/>
                <a:gd name="T35" fmla="*/ 1787 h 1836"/>
                <a:gd name="T36" fmla="*/ 1445 w 12240"/>
                <a:gd name="T37" fmla="+- 0 1805 5"/>
                <a:gd name="T38" fmla="*/ 1805 h 1836"/>
                <a:gd name="T39" fmla="*/ 1674 w 12240"/>
                <a:gd name="T40" fmla="+- 0 1819 5"/>
                <a:gd name="T41" fmla="*/ 1819 h 1836"/>
                <a:gd name="T42" fmla="*/ 1906 w 12240"/>
                <a:gd name="T43" fmla="+- 0 1830 5"/>
                <a:gd name="T44" fmla="*/ 1830 h 1836"/>
                <a:gd name="T45" fmla="*/ 2220 w 12240"/>
                <a:gd name="T46" fmla="+- 0 1838 5"/>
                <a:gd name="T47" fmla="*/ 1838 h 1836"/>
                <a:gd name="T48" fmla="*/ 2538 w 12240"/>
                <a:gd name="T49" fmla="+- 0 1841 5"/>
                <a:gd name="T50" fmla="*/ 1841 h 1836"/>
                <a:gd name="T51" fmla="*/ 2943 w 12240"/>
                <a:gd name="T52" fmla="+- 0 1836 5"/>
                <a:gd name="T53" fmla="*/ 1836 h 1836"/>
                <a:gd name="T54" fmla="*/ 3354 w 12240"/>
                <a:gd name="T55" fmla="+- 0 1824 5"/>
                <a:gd name="T56" fmla="*/ 1824 h 1836"/>
                <a:gd name="T57" fmla="*/ 3854 w 12240"/>
                <a:gd name="T58" fmla="+- 0 1801 5"/>
                <a:gd name="T59" fmla="*/ 1801 h 1836"/>
                <a:gd name="T60" fmla="*/ 4530 w 12240"/>
                <a:gd name="T61" fmla="+- 0 1756 5"/>
                <a:gd name="T62" fmla="*/ 1756 h 1836"/>
                <a:gd name="T63" fmla="*/ 5470 w 12240"/>
                <a:gd name="T64" fmla="+- 0 1675 5"/>
                <a:gd name="T65" fmla="*/ 1675 h 1836"/>
                <a:gd name="T66" fmla="*/ 9340 w 12240"/>
                <a:gd name="T67" fmla="+- 0 1260 5"/>
                <a:gd name="T68" fmla="*/ 1260 h 1836"/>
                <a:gd name="T69" fmla="*/ 10048 w 12240"/>
                <a:gd name="T70" fmla="+- 0 1197 5"/>
                <a:gd name="T71" fmla="*/ 1197 h 1836"/>
                <a:gd name="T72" fmla="*/ 10579 w 12240"/>
                <a:gd name="T73" fmla="+- 0 1159 5"/>
                <a:gd name="T74" fmla="*/ 1159 h 1836"/>
                <a:gd name="T75" fmla="*/ 10946 w 12240"/>
                <a:gd name="T76" fmla="+- 0 1139 5"/>
                <a:gd name="T77" fmla="*/ 1139 h 1836"/>
                <a:gd name="T78" fmla="*/ 11302 w 12240"/>
                <a:gd name="T79" fmla="+- 0 1125 5"/>
                <a:gd name="T80" fmla="*/ 1125 h 1836"/>
                <a:gd name="T81" fmla="*/ 11579 w 12240"/>
                <a:gd name="T82" fmla="+- 0 1120 5"/>
                <a:gd name="T83" fmla="*/ 1120 h 1836"/>
                <a:gd name="T84" fmla="*/ 12240 w 12240"/>
                <a:gd name="T85" fmla="+- 0 1120 5"/>
                <a:gd name="T86" fmla="*/ 1120 h 1836"/>
                <a:gd name="T87" fmla="*/ 12240 w 12240"/>
                <a:gd name="T88" fmla="+- 0 5 5"/>
                <a:gd name="T89" fmla="*/ 5 h 1836"/>
                <a:gd name="T90" fmla="*/ 12240 w 12240"/>
                <a:gd name="T91" fmla="+- 0 1120 5"/>
                <a:gd name="T92" fmla="*/ 1120 h 1836"/>
                <a:gd name="T93" fmla="*/ 11714 w 12240"/>
                <a:gd name="T94" fmla="+- 0 1120 5"/>
                <a:gd name="T95" fmla="*/ 1120 h 1836"/>
                <a:gd name="T96" fmla="*/ 11847 w 12240"/>
                <a:gd name="T97" fmla="+- 0 1120 5"/>
                <a:gd name="T98" fmla="*/ 1120 h 1836"/>
                <a:gd name="T99" fmla="*/ 12043 w 12240"/>
                <a:gd name="T100" fmla="+- 0 1124 5"/>
                <a:gd name="T101" fmla="*/ 1124 h 1836"/>
                <a:gd name="T102" fmla="*/ 12240 w 12240"/>
                <a:gd name="T103" fmla="+- 0 1131 5"/>
                <a:gd name="T104" fmla="*/ 1131 h 1836"/>
                <a:gd name="T105" fmla="*/ 12240 w 12240"/>
                <a:gd name="T106" fmla="+- 0 1120 5"/>
                <a:gd name="T107" fmla="*/ 1120 h 1836"/>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Lst>
              <a:rect l="0" t="0" r="r" b="b"/>
              <a:pathLst>
                <a:path w="12240" h="1836">
                  <a:moveTo>
                    <a:pt x="12240" y="0"/>
                  </a:moveTo>
                  <a:lnTo>
                    <a:pt x="0" y="0"/>
                  </a:lnTo>
                  <a:lnTo>
                    <a:pt x="0" y="1598"/>
                  </a:lnTo>
                  <a:lnTo>
                    <a:pt x="18" y="1602"/>
                  </a:lnTo>
                  <a:lnTo>
                    <a:pt x="152" y="1631"/>
                  </a:lnTo>
                  <a:lnTo>
                    <a:pt x="288" y="1658"/>
                  </a:lnTo>
                  <a:lnTo>
                    <a:pt x="427" y="1682"/>
                  </a:lnTo>
                  <a:lnTo>
                    <a:pt x="567" y="1705"/>
                  </a:lnTo>
                  <a:lnTo>
                    <a:pt x="709" y="1725"/>
                  </a:lnTo>
                  <a:lnTo>
                    <a:pt x="853" y="1744"/>
                  </a:lnTo>
                  <a:lnTo>
                    <a:pt x="998" y="1761"/>
                  </a:lnTo>
                  <a:lnTo>
                    <a:pt x="1220" y="1782"/>
                  </a:lnTo>
                  <a:lnTo>
                    <a:pt x="1445" y="1800"/>
                  </a:lnTo>
                  <a:lnTo>
                    <a:pt x="1674" y="1814"/>
                  </a:lnTo>
                  <a:lnTo>
                    <a:pt x="1906" y="1825"/>
                  </a:lnTo>
                  <a:lnTo>
                    <a:pt x="2220" y="1833"/>
                  </a:lnTo>
                  <a:lnTo>
                    <a:pt x="2538" y="1836"/>
                  </a:lnTo>
                  <a:lnTo>
                    <a:pt x="2943" y="1831"/>
                  </a:lnTo>
                  <a:lnTo>
                    <a:pt x="3354" y="1819"/>
                  </a:lnTo>
                  <a:lnTo>
                    <a:pt x="3854" y="1796"/>
                  </a:lnTo>
                  <a:lnTo>
                    <a:pt x="4530" y="1751"/>
                  </a:lnTo>
                  <a:lnTo>
                    <a:pt x="5470" y="1670"/>
                  </a:lnTo>
                  <a:lnTo>
                    <a:pt x="9340" y="1255"/>
                  </a:lnTo>
                  <a:lnTo>
                    <a:pt x="10048" y="1192"/>
                  </a:lnTo>
                  <a:lnTo>
                    <a:pt x="10579" y="1154"/>
                  </a:lnTo>
                  <a:lnTo>
                    <a:pt x="10946" y="1134"/>
                  </a:lnTo>
                  <a:lnTo>
                    <a:pt x="11302" y="1120"/>
                  </a:lnTo>
                  <a:lnTo>
                    <a:pt x="11579" y="1115"/>
                  </a:lnTo>
                  <a:lnTo>
                    <a:pt x="12240" y="1115"/>
                  </a:lnTo>
                  <a:lnTo>
                    <a:pt x="12240" y="0"/>
                  </a:lnTo>
                  <a:close/>
                  <a:moveTo>
                    <a:pt x="12240" y="1115"/>
                  </a:moveTo>
                  <a:lnTo>
                    <a:pt x="11714" y="1115"/>
                  </a:lnTo>
                  <a:lnTo>
                    <a:pt x="11847" y="1115"/>
                  </a:lnTo>
                  <a:lnTo>
                    <a:pt x="12043" y="1119"/>
                  </a:lnTo>
                  <a:lnTo>
                    <a:pt x="12240" y="1126"/>
                  </a:lnTo>
                  <a:lnTo>
                    <a:pt x="12240" y="1115"/>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 name="AutoShape 9">
              <a:extLst>
                <a:ext uri="{FF2B5EF4-FFF2-40B4-BE49-F238E27FC236}">
                  <a16:creationId xmlns:a16="http://schemas.microsoft.com/office/drawing/2014/main" id="{BD70B397-4ED2-4EA6-8E47-BDB427F06E6F}"/>
                </a:ext>
              </a:extLst>
            </p:cNvPr>
            <p:cNvSpPr>
              <a:spLocks/>
            </p:cNvSpPr>
            <p:nvPr/>
          </p:nvSpPr>
          <p:spPr bwMode="auto">
            <a:xfrm>
              <a:off x="0" y="-39"/>
              <a:ext cx="12240" cy="1722"/>
            </a:xfrm>
            <a:custGeom>
              <a:avLst/>
              <a:gdLst>
                <a:gd name="T0" fmla="*/ 12240 w 12240"/>
                <a:gd name="T1" fmla="*/ 0 h 1683"/>
                <a:gd name="T2" fmla="*/ 0 w 12240"/>
                <a:gd name="T3" fmla="*/ 0 h 1683"/>
                <a:gd name="T4" fmla="*/ 0 w 12240"/>
                <a:gd name="T5" fmla="*/ 1445 h 1683"/>
                <a:gd name="T6" fmla="*/ 18 w 12240"/>
                <a:gd name="T7" fmla="*/ 1449 h 1683"/>
                <a:gd name="T8" fmla="*/ 152 w 12240"/>
                <a:gd name="T9" fmla="*/ 1478 h 1683"/>
                <a:gd name="T10" fmla="*/ 288 w 12240"/>
                <a:gd name="T11" fmla="*/ 1505 h 1683"/>
                <a:gd name="T12" fmla="*/ 427 w 12240"/>
                <a:gd name="T13" fmla="*/ 1529 h 1683"/>
                <a:gd name="T14" fmla="*/ 567 w 12240"/>
                <a:gd name="T15" fmla="*/ 1552 h 1683"/>
                <a:gd name="T16" fmla="*/ 709 w 12240"/>
                <a:gd name="T17" fmla="*/ 1572 h 1683"/>
                <a:gd name="T18" fmla="*/ 853 w 12240"/>
                <a:gd name="T19" fmla="*/ 1591 h 1683"/>
                <a:gd name="T20" fmla="*/ 998 w 12240"/>
                <a:gd name="T21" fmla="*/ 1608 h 1683"/>
                <a:gd name="T22" fmla="*/ 1220 w 12240"/>
                <a:gd name="T23" fmla="*/ 1630 h 1683"/>
                <a:gd name="T24" fmla="*/ 1445 w 12240"/>
                <a:gd name="T25" fmla="*/ 1647 h 1683"/>
                <a:gd name="T26" fmla="*/ 1674 w 12240"/>
                <a:gd name="T27" fmla="*/ 1661 h 1683"/>
                <a:gd name="T28" fmla="*/ 1906 w 12240"/>
                <a:gd name="T29" fmla="*/ 1672 h 1683"/>
                <a:gd name="T30" fmla="*/ 2220 w 12240"/>
                <a:gd name="T31" fmla="*/ 1680 h 1683"/>
                <a:gd name="T32" fmla="*/ 2538 w 12240"/>
                <a:gd name="T33" fmla="*/ 1683 h 1683"/>
                <a:gd name="T34" fmla="*/ 2943 w 12240"/>
                <a:gd name="T35" fmla="*/ 1678 h 1683"/>
                <a:gd name="T36" fmla="*/ 3354 w 12240"/>
                <a:gd name="T37" fmla="*/ 1667 h 1683"/>
                <a:gd name="T38" fmla="*/ 3854 w 12240"/>
                <a:gd name="T39" fmla="*/ 1643 h 1683"/>
                <a:gd name="T40" fmla="*/ 4530 w 12240"/>
                <a:gd name="T41" fmla="*/ 1598 h 1683"/>
                <a:gd name="T42" fmla="*/ 5470 w 12240"/>
                <a:gd name="T43" fmla="*/ 1517 h 1683"/>
                <a:gd name="T44" fmla="*/ 9340 w 12240"/>
                <a:gd name="T45" fmla="*/ 1102 h 1683"/>
                <a:gd name="T46" fmla="*/ 10048 w 12240"/>
                <a:gd name="T47" fmla="*/ 1039 h 1683"/>
                <a:gd name="T48" fmla="*/ 10579 w 12240"/>
                <a:gd name="T49" fmla="*/ 1001 h 1683"/>
                <a:gd name="T50" fmla="*/ 10946 w 12240"/>
                <a:gd name="T51" fmla="*/ 981 h 1683"/>
                <a:gd name="T52" fmla="*/ 11302 w 12240"/>
                <a:gd name="T53" fmla="*/ 968 h 1683"/>
                <a:gd name="T54" fmla="*/ 11579 w 12240"/>
                <a:gd name="T55" fmla="*/ 962 h 1683"/>
                <a:gd name="T56" fmla="*/ 12240 w 12240"/>
                <a:gd name="T57" fmla="*/ 962 h 1683"/>
                <a:gd name="T58" fmla="*/ 12240 w 12240"/>
                <a:gd name="T59" fmla="*/ 0 h 1683"/>
                <a:gd name="T60" fmla="*/ 12240 w 12240"/>
                <a:gd name="T61" fmla="*/ 962 h 1683"/>
                <a:gd name="T62" fmla="*/ 11714 w 12240"/>
                <a:gd name="T63" fmla="*/ 962 h 1683"/>
                <a:gd name="T64" fmla="*/ 11847 w 12240"/>
                <a:gd name="T65" fmla="*/ 962 h 1683"/>
                <a:gd name="T66" fmla="*/ 12043 w 12240"/>
                <a:gd name="T67" fmla="*/ 966 h 1683"/>
                <a:gd name="T68" fmla="*/ 12240 w 12240"/>
                <a:gd name="T69" fmla="*/ 973 h 1683"/>
                <a:gd name="T70" fmla="*/ 12240 w 12240"/>
                <a:gd name="T71" fmla="*/ 962 h 1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40" h="1683">
                  <a:moveTo>
                    <a:pt x="12240" y="0"/>
                  </a:moveTo>
                  <a:lnTo>
                    <a:pt x="0" y="0"/>
                  </a:lnTo>
                  <a:lnTo>
                    <a:pt x="0" y="1445"/>
                  </a:lnTo>
                  <a:lnTo>
                    <a:pt x="18" y="1449"/>
                  </a:lnTo>
                  <a:lnTo>
                    <a:pt x="152" y="1478"/>
                  </a:lnTo>
                  <a:lnTo>
                    <a:pt x="288" y="1505"/>
                  </a:lnTo>
                  <a:lnTo>
                    <a:pt x="427" y="1529"/>
                  </a:lnTo>
                  <a:lnTo>
                    <a:pt x="567" y="1552"/>
                  </a:lnTo>
                  <a:lnTo>
                    <a:pt x="709" y="1572"/>
                  </a:lnTo>
                  <a:lnTo>
                    <a:pt x="853" y="1591"/>
                  </a:lnTo>
                  <a:lnTo>
                    <a:pt x="998" y="1608"/>
                  </a:lnTo>
                  <a:lnTo>
                    <a:pt x="1220" y="1630"/>
                  </a:lnTo>
                  <a:lnTo>
                    <a:pt x="1445" y="1647"/>
                  </a:lnTo>
                  <a:lnTo>
                    <a:pt x="1674" y="1661"/>
                  </a:lnTo>
                  <a:lnTo>
                    <a:pt x="1906" y="1672"/>
                  </a:lnTo>
                  <a:lnTo>
                    <a:pt x="2220" y="1680"/>
                  </a:lnTo>
                  <a:lnTo>
                    <a:pt x="2538" y="1683"/>
                  </a:lnTo>
                  <a:lnTo>
                    <a:pt x="2943" y="1678"/>
                  </a:lnTo>
                  <a:lnTo>
                    <a:pt x="3354" y="1667"/>
                  </a:lnTo>
                  <a:lnTo>
                    <a:pt x="3854" y="1643"/>
                  </a:lnTo>
                  <a:lnTo>
                    <a:pt x="4530" y="1598"/>
                  </a:lnTo>
                  <a:lnTo>
                    <a:pt x="5470" y="1517"/>
                  </a:lnTo>
                  <a:lnTo>
                    <a:pt x="9340" y="1102"/>
                  </a:lnTo>
                  <a:lnTo>
                    <a:pt x="10048" y="1039"/>
                  </a:lnTo>
                  <a:lnTo>
                    <a:pt x="10579" y="1001"/>
                  </a:lnTo>
                  <a:lnTo>
                    <a:pt x="10946" y="981"/>
                  </a:lnTo>
                  <a:lnTo>
                    <a:pt x="11302" y="968"/>
                  </a:lnTo>
                  <a:lnTo>
                    <a:pt x="11579" y="962"/>
                  </a:lnTo>
                  <a:lnTo>
                    <a:pt x="12240" y="962"/>
                  </a:lnTo>
                  <a:lnTo>
                    <a:pt x="12240" y="0"/>
                  </a:lnTo>
                  <a:close/>
                  <a:moveTo>
                    <a:pt x="12240" y="962"/>
                  </a:moveTo>
                  <a:lnTo>
                    <a:pt x="11714" y="962"/>
                  </a:lnTo>
                  <a:lnTo>
                    <a:pt x="11847" y="962"/>
                  </a:lnTo>
                  <a:lnTo>
                    <a:pt x="12043" y="966"/>
                  </a:lnTo>
                  <a:lnTo>
                    <a:pt x="12240" y="973"/>
                  </a:lnTo>
                  <a:lnTo>
                    <a:pt x="12240" y="962"/>
                  </a:lnTo>
                  <a:close/>
                </a:path>
              </a:pathLst>
            </a:custGeom>
            <a:solidFill>
              <a:srgbClr val="0C683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 name="AutoShape 8">
              <a:extLst>
                <a:ext uri="{FF2B5EF4-FFF2-40B4-BE49-F238E27FC236}">
                  <a16:creationId xmlns:a16="http://schemas.microsoft.com/office/drawing/2014/main" id="{D500F6EB-0200-4B04-9D4E-BBE06C837661}"/>
                </a:ext>
              </a:extLst>
            </p:cNvPr>
            <p:cNvSpPr>
              <a:spLocks/>
            </p:cNvSpPr>
            <p:nvPr/>
          </p:nvSpPr>
          <p:spPr bwMode="auto">
            <a:xfrm>
              <a:off x="360" y="343"/>
              <a:ext cx="939" cy="939"/>
            </a:xfrm>
            <a:custGeom>
              <a:avLst/>
              <a:gdLst>
                <a:gd name="T0" fmla="+- 0 547 360"/>
                <a:gd name="T1" fmla="*/ T0 w 939"/>
                <a:gd name="T2" fmla="+- 0 1068 343"/>
                <a:gd name="T3" fmla="*/ 1068 h 939"/>
                <a:gd name="T4" fmla="+- 0 360 360"/>
                <a:gd name="T5" fmla="*/ T4 w 939"/>
                <a:gd name="T6" fmla="+- 0 800 343"/>
                <a:gd name="T7" fmla="*/ 800 h 939"/>
                <a:gd name="T8" fmla="+- 0 586 360"/>
                <a:gd name="T9" fmla="*/ T8 w 939"/>
                <a:gd name="T10" fmla="+- 0 1137 343"/>
                <a:gd name="T11" fmla="*/ 1137 h 939"/>
                <a:gd name="T12" fmla="+- 0 828 360"/>
                <a:gd name="T13" fmla="*/ T12 w 939"/>
                <a:gd name="T14" fmla="+- 0 520 343"/>
                <a:gd name="T15" fmla="*/ 520 h 939"/>
                <a:gd name="T16" fmla="+- 0 712 360"/>
                <a:gd name="T17" fmla="*/ T16 w 939"/>
                <a:gd name="T18" fmla="+- 0 400 343"/>
                <a:gd name="T19" fmla="*/ 400 h 939"/>
                <a:gd name="T20" fmla="+- 0 461 360"/>
                <a:gd name="T21" fmla="*/ T20 w 939"/>
                <a:gd name="T22" fmla="+- 0 634 343"/>
                <a:gd name="T23" fmla="*/ 634 h 939"/>
                <a:gd name="T24" fmla="+- 0 483 360"/>
                <a:gd name="T25" fmla="*/ T24 w 939"/>
                <a:gd name="T26" fmla="+- 0 645 343"/>
                <a:gd name="T27" fmla="*/ 645 h 939"/>
                <a:gd name="T28" fmla="+- 0 766 360"/>
                <a:gd name="T29" fmla="*/ T28 w 939"/>
                <a:gd name="T30" fmla="+- 0 434 343"/>
                <a:gd name="T31" fmla="*/ 434 h 939"/>
                <a:gd name="T32" fmla="+- 0 967 360"/>
                <a:gd name="T33" fmla="*/ T32 w 939"/>
                <a:gd name="T34" fmla="+- 0 695 343"/>
                <a:gd name="T35" fmla="*/ 695 h 939"/>
                <a:gd name="T36" fmla="+- 0 900 360"/>
                <a:gd name="T37" fmla="*/ T36 w 939"/>
                <a:gd name="T38" fmla="+- 0 720 343"/>
                <a:gd name="T39" fmla="*/ 720 h 939"/>
                <a:gd name="T40" fmla="+- 0 903 360"/>
                <a:gd name="T41" fmla="*/ T40 w 939"/>
                <a:gd name="T42" fmla="+- 0 618 343"/>
                <a:gd name="T43" fmla="*/ 618 h 939"/>
                <a:gd name="T44" fmla="+- 0 872 360"/>
                <a:gd name="T45" fmla="*/ T44 w 939"/>
                <a:gd name="T46" fmla="+- 0 613 343"/>
                <a:gd name="T47" fmla="*/ 613 h 939"/>
                <a:gd name="T48" fmla="+- 0 865 360"/>
                <a:gd name="T49" fmla="*/ T48 w 939"/>
                <a:gd name="T50" fmla="+- 0 577 343"/>
                <a:gd name="T51" fmla="*/ 577 h 939"/>
                <a:gd name="T52" fmla="+- 0 839 360"/>
                <a:gd name="T53" fmla="*/ T52 w 939"/>
                <a:gd name="T54" fmla="+- 0 559 343"/>
                <a:gd name="T55" fmla="*/ 559 h 939"/>
                <a:gd name="T56" fmla="+- 0 822 360"/>
                <a:gd name="T57" fmla="*/ T56 w 939"/>
                <a:gd name="T58" fmla="+- 0 545 343"/>
                <a:gd name="T59" fmla="*/ 545 h 939"/>
                <a:gd name="T60" fmla="+- 0 795 360"/>
                <a:gd name="T61" fmla="*/ T60 w 939"/>
                <a:gd name="T62" fmla="+- 0 579 343"/>
                <a:gd name="T63" fmla="*/ 579 h 939"/>
                <a:gd name="T64" fmla="+- 0 751 360"/>
                <a:gd name="T65" fmla="*/ T64 w 939"/>
                <a:gd name="T66" fmla="+- 0 611 343"/>
                <a:gd name="T67" fmla="*/ 611 h 939"/>
                <a:gd name="T68" fmla="+- 0 756 360"/>
                <a:gd name="T69" fmla="*/ T68 w 939"/>
                <a:gd name="T70" fmla="+- 0 722 343"/>
                <a:gd name="T71" fmla="*/ 722 h 939"/>
                <a:gd name="T72" fmla="+- 0 706 360"/>
                <a:gd name="T73" fmla="*/ T72 w 939"/>
                <a:gd name="T74" fmla="+- 0 695 343"/>
                <a:gd name="T75" fmla="*/ 695 h 939"/>
                <a:gd name="T76" fmla="+- 0 645 360"/>
                <a:gd name="T77" fmla="*/ T76 w 939"/>
                <a:gd name="T78" fmla="+- 0 707 343"/>
                <a:gd name="T79" fmla="*/ 707 h 939"/>
                <a:gd name="T80" fmla="+- 0 672 360"/>
                <a:gd name="T81" fmla="*/ T80 w 939"/>
                <a:gd name="T82" fmla="+- 0 787 343"/>
                <a:gd name="T83" fmla="*/ 787 h 939"/>
                <a:gd name="T84" fmla="+- 0 666 360"/>
                <a:gd name="T85" fmla="*/ T84 w 939"/>
                <a:gd name="T86" fmla="+- 0 826 343"/>
                <a:gd name="T87" fmla="*/ 826 h 939"/>
                <a:gd name="T88" fmla="+- 0 732 360"/>
                <a:gd name="T89" fmla="*/ T88 w 939"/>
                <a:gd name="T90" fmla="+- 0 874 343"/>
                <a:gd name="T91" fmla="*/ 874 h 939"/>
                <a:gd name="T92" fmla="+- 0 733 360"/>
                <a:gd name="T93" fmla="*/ T92 w 939"/>
                <a:gd name="T94" fmla="+- 0 909 343"/>
                <a:gd name="T95" fmla="*/ 909 h 939"/>
                <a:gd name="T96" fmla="+- 0 804 360"/>
                <a:gd name="T97" fmla="*/ T96 w 939"/>
                <a:gd name="T98" fmla="+- 0 897 343"/>
                <a:gd name="T99" fmla="*/ 897 h 939"/>
                <a:gd name="T100" fmla="+- 0 821 360"/>
                <a:gd name="T101" fmla="*/ T100 w 939"/>
                <a:gd name="T102" fmla="+- 0 895 343"/>
                <a:gd name="T103" fmla="*/ 895 h 939"/>
                <a:gd name="T104" fmla="+- 0 838 360"/>
                <a:gd name="T105" fmla="*/ T104 w 939"/>
                <a:gd name="T106" fmla="+- 0 977 343"/>
                <a:gd name="T107" fmla="*/ 977 h 939"/>
                <a:gd name="T108" fmla="+- 0 837 360"/>
                <a:gd name="T109" fmla="*/ T108 w 939"/>
                <a:gd name="T110" fmla="+- 0 877 343"/>
                <a:gd name="T111" fmla="*/ 877 h 939"/>
                <a:gd name="T112" fmla="+- 0 867 360"/>
                <a:gd name="T113" fmla="*/ T112 w 939"/>
                <a:gd name="T114" fmla="+- 0 895 343"/>
                <a:gd name="T115" fmla="*/ 895 h 939"/>
                <a:gd name="T116" fmla="+- 0 949 360"/>
                <a:gd name="T117" fmla="*/ T116 w 939"/>
                <a:gd name="T118" fmla="+- 0 908 343"/>
                <a:gd name="T119" fmla="*/ 908 h 939"/>
                <a:gd name="T120" fmla="+- 0 923 360"/>
                <a:gd name="T121" fmla="*/ T120 w 939"/>
                <a:gd name="T122" fmla="+- 0 872 343"/>
                <a:gd name="T123" fmla="*/ 872 h 939"/>
                <a:gd name="T124" fmla="+- 0 990 360"/>
                <a:gd name="T125" fmla="*/ T124 w 939"/>
                <a:gd name="T126" fmla="+- 0 824 343"/>
                <a:gd name="T127" fmla="*/ 824 h 939"/>
                <a:gd name="T128" fmla="+- 0 983 360"/>
                <a:gd name="T129" fmla="*/ T128 w 939"/>
                <a:gd name="T130" fmla="+- 0 784 343"/>
                <a:gd name="T131" fmla="*/ 784 h 939"/>
                <a:gd name="T132" fmla="+- 0 1005 360"/>
                <a:gd name="T133" fmla="*/ T132 w 939"/>
                <a:gd name="T134" fmla="+- 0 730 343"/>
                <a:gd name="T135" fmla="*/ 730 h 939"/>
                <a:gd name="T136" fmla="+- 0 1030 360"/>
                <a:gd name="T137" fmla="*/ T136 w 939"/>
                <a:gd name="T138" fmla="+- 0 668 343"/>
                <a:gd name="T139" fmla="*/ 668 h 939"/>
                <a:gd name="T140" fmla="+- 0 1152 360"/>
                <a:gd name="T141" fmla="*/ T140 w 939"/>
                <a:gd name="T142" fmla="+- 0 888 343"/>
                <a:gd name="T143" fmla="*/ 888 h 939"/>
                <a:gd name="T144" fmla="+- 0 906 360"/>
                <a:gd name="T145" fmla="*/ T144 w 939"/>
                <a:gd name="T146" fmla="+- 0 1135 343"/>
                <a:gd name="T147" fmla="*/ 1135 h 939"/>
                <a:gd name="T148" fmla="+- 0 572 360"/>
                <a:gd name="T149" fmla="*/ T148 w 939"/>
                <a:gd name="T150" fmla="+- 0 1019 343"/>
                <a:gd name="T151" fmla="*/ 1019 h 939"/>
                <a:gd name="T152" fmla="+- 0 533 360"/>
                <a:gd name="T153" fmla="*/ T152 w 939"/>
                <a:gd name="T154" fmla="+- 0 667 343"/>
                <a:gd name="T155" fmla="*/ 667 h 939"/>
                <a:gd name="T156" fmla="+- 0 830 360"/>
                <a:gd name="T157" fmla="*/ T156 w 939"/>
                <a:gd name="T158" fmla="+- 0 482 343"/>
                <a:gd name="T159" fmla="*/ 482 h 939"/>
                <a:gd name="T160" fmla="+- 0 1127 360"/>
                <a:gd name="T161" fmla="*/ T160 w 939"/>
                <a:gd name="T162" fmla="+- 0 667 343"/>
                <a:gd name="T163" fmla="*/ 667 h 939"/>
                <a:gd name="T164" fmla="+- 0 1127 360"/>
                <a:gd name="T165" fmla="*/ T164 w 939"/>
                <a:gd name="T166" fmla="+- 0 612 343"/>
                <a:gd name="T167" fmla="*/ 612 h 939"/>
                <a:gd name="T168" fmla="+- 0 902 360"/>
                <a:gd name="T169" fmla="*/ T168 w 939"/>
                <a:gd name="T170" fmla="+- 0 462 343"/>
                <a:gd name="T171" fmla="*/ 462 h 939"/>
                <a:gd name="T172" fmla="+- 0 576 360"/>
                <a:gd name="T173" fmla="*/ T172 w 939"/>
                <a:gd name="T174" fmla="+- 0 559 343"/>
                <a:gd name="T175" fmla="*/ 559 h 939"/>
                <a:gd name="T176" fmla="+- 0 479 360"/>
                <a:gd name="T177" fmla="*/ T176 w 939"/>
                <a:gd name="T178" fmla="+- 0 885 343"/>
                <a:gd name="T179" fmla="*/ 885 h 939"/>
                <a:gd name="T180" fmla="+- 0 690 360"/>
                <a:gd name="T181" fmla="*/ T180 w 939"/>
                <a:gd name="T182" fmla="+- 0 1143 343"/>
                <a:gd name="T183" fmla="*/ 1143 h 939"/>
                <a:gd name="T184" fmla="+- 0 969 360"/>
                <a:gd name="T185" fmla="*/ T184 w 939"/>
                <a:gd name="T186" fmla="+- 0 1143 343"/>
                <a:gd name="T187" fmla="*/ 1143 h 939"/>
                <a:gd name="T188" fmla="+- 0 1181 360"/>
                <a:gd name="T189" fmla="*/ T188 w 939"/>
                <a:gd name="T190" fmla="+- 0 885 343"/>
                <a:gd name="T191" fmla="*/ 885 h 939"/>
                <a:gd name="T192" fmla="+- 0 1176 360"/>
                <a:gd name="T193" fmla="*/ T192 w 939"/>
                <a:gd name="T194" fmla="+- 0 981 343"/>
                <a:gd name="T195" fmla="*/ 981 h 939"/>
                <a:gd name="T196" fmla="+- 0 893 360"/>
                <a:gd name="T197" fmla="*/ T196 w 939"/>
                <a:gd name="T198" fmla="+- 0 1192 343"/>
                <a:gd name="T199" fmla="*/ 1192 h 939"/>
                <a:gd name="T200" fmla="+- 0 1064 360"/>
                <a:gd name="T201" fmla="*/ T200 w 939"/>
                <a:gd name="T202" fmla="+- 0 1157 343"/>
                <a:gd name="T203" fmla="*/ 1157 h 939"/>
                <a:gd name="T204" fmla="+- 0 1245 360"/>
                <a:gd name="T205" fmla="*/ T204 w 939"/>
                <a:gd name="T206" fmla="+- 0 845 343"/>
                <a:gd name="T207" fmla="*/ 845 h 939"/>
                <a:gd name="T208" fmla="+- 0 1133 360"/>
                <a:gd name="T209" fmla="*/ T208 w 939"/>
                <a:gd name="T210" fmla="+- 0 539 343"/>
                <a:gd name="T211" fmla="*/ 539 h 939"/>
                <a:gd name="T212" fmla="+- 0 859 360"/>
                <a:gd name="T213" fmla="*/ T212 w 939"/>
                <a:gd name="T214" fmla="+- 0 428 343"/>
                <a:gd name="T215" fmla="*/ 428 h 939"/>
                <a:gd name="T216" fmla="+- 0 1157 360"/>
                <a:gd name="T217" fmla="*/ T216 w 939"/>
                <a:gd name="T218" fmla="+- 0 616 343"/>
                <a:gd name="T219" fmla="*/ 616 h 9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Lst>
              <a:rect l="0" t="0" r="r" b="b"/>
              <a:pathLst>
                <a:path w="939" h="939">
                  <a:moveTo>
                    <a:pt x="440" y="855"/>
                  </a:moveTo>
                  <a:lnTo>
                    <a:pt x="369" y="840"/>
                  </a:lnTo>
                  <a:lnTo>
                    <a:pt x="302" y="813"/>
                  </a:lnTo>
                  <a:lnTo>
                    <a:pt x="241" y="775"/>
                  </a:lnTo>
                  <a:lnTo>
                    <a:pt x="187" y="725"/>
                  </a:lnTo>
                  <a:lnTo>
                    <a:pt x="143" y="666"/>
                  </a:lnTo>
                  <a:lnTo>
                    <a:pt x="111" y="601"/>
                  </a:lnTo>
                  <a:lnTo>
                    <a:pt x="91" y="531"/>
                  </a:lnTo>
                  <a:lnTo>
                    <a:pt x="84" y="457"/>
                  </a:lnTo>
                  <a:lnTo>
                    <a:pt x="0" y="457"/>
                  </a:lnTo>
                  <a:lnTo>
                    <a:pt x="57" y="585"/>
                  </a:lnTo>
                  <a:lnTo>
                    <a:pt x="94" y="657"/>
                  </a:lnTo>
                  <a:lnTo>
                    <a:pt x="125" y="701"/>
                  </a:lnTo>
                  <a:lnTo>
                    <a:pt x="167" y="743"/>
                  </a:lnTo>
                  <a:lnTo>
                    <a:pt x="226" y="794"/>
                  </a:lnTo>
                  <a:lnTo>
                    <a:pt x="291" y="836"/>
                  </a:lnTo>
                  <a:lnTo>
                    <a:pt x="362" y="866"/>
                  </a:lnTo>
                  <a:lnTo>
                    <a:pt x="437" y="882"/>
                  </a:lnTo>
                  <a:lnTo>
                    <a:pt x="440" y="855"/>
                  </a:lnTo>
                  <a:moveTo>
                    <a:pt x="468" y="177"/>
                  </a:moveTo>
                  <a:lnTo>
                    <a:pt x="468" y="178"/>
                  </a:lnTo>
                  <a:lnTo>
                    <a:pt x="468" y="177"/>
                  </a:lnTo>
                  <a:moveTo>
                    <a:pt x="480" y="0"/>
                  </a:moveTo>
                  <a:lnTo>
                    <a:pt x="352" y="57"/>
                  </a:lnTo>
                  <a:lnTo>
                    <a:pt x="280" y="94"/>
                  </a:lnTo>
                  <a:lnTo>
                    <a:pt x="236" y="125"/>
                  </a:lnTo>
                  <a:lnTo>
                    <a:pt x="193" y="167"/>
                  </a:lnTo>
                  <a:lnTo>
                    <a:pt x="142" y="226"/>
                  </a:lnTo>
                  <a:lnTo>
                    <a:pt x="101" y="291"/>
                  </a:lnTo>
                  <a:lnTo>
                    <a:pt x="71" y="362"/>
                  </a:lnTo>
                  <a:lnTo>
                    <a:pt x="55" y="437"/>
                  </a:lnTo>
                  <a:lnTo>
                    <a:pt x="82" y="440"/>
                  </a:lnTo>
                  <a:lnTo>
                    <a:pt x="97" y="369"/>
                  </a:lnTo>
                  <a:lnTo>
                    <a:pt x="123" y="302"/>
                  </a:lnTo>
                  <a:lnTo>
                    <a:pt x="162" y="241"/>
                  </a:lnTo>
                  <a:lnTo>
                    <a:pt x="212" y="187"/>
                  </a:lnTo>
                  <a:lnTo>
                    <a:pt x="271" y="143"/>
                  </a:lnTo>
                  <a:lnTo>
                    <a:pt x="336" y="111"/>
                  </a:lnTo>
                  <a:lnTo>
                    <a:pt x="406" y="91"/>
                  </a:lnTo>
                  <a:lnTo>
                    <a:pt x="479" y="84"/>
                  </a:lnTo>
                  <a:lnTo>
                    <a:pt x="480" y="0"/>
                  </a:lnTo>
                  <a:moveTo>
                    <a:pt x="670" y="325"/>
                  </a:moveTo>
                  <a:lnTo>
                    <a:pt x="633" y="342"/>
                  </a:lnTo>
                  <a:lnTo>
                    <a:pt x="607" y="352"/>
                  </a:lnTo>
                  <a:lnTo>
                    <a:pt x="590" y="350"/>
                  </a:lnTo>
                  <a:lnTo>
                    <a:pt x="581" y="330"/>
                  </a:lnTo>
                  <a:lnTo>
                    <a:pt x="573" y="336"/>
                  </a:lnTo>
                  <a:lnTo>
                    <a:pt x="557" y="356"/>
                  </a:lnTo>
                  <a:lnTo>
                    <a:pt x="540" y="377"/>
                  </a:lnTo>
                  <a:lnTo>
                    <a:pt x="527" y="385"/>
                  </a:lnTo>
                  <a:lnTo>
                    <a:pt x="523" y="363"/>
                  </a:lnTo>
                  <a:lnTo>
                    <a:pt x="532" y="322"/>
                  </a:lnTo>
                  <a:lnTo>
                    <a:pt x="542" y="282"/>
                  </a:lnTo>
                  <a:lnTo>
                    <a:pt x="543" y="275"/>
                  </a:lnTo>
                  <a:lnTo>
                    <a:pt x="544" y="271"/>
                  </a:lnTo>
                  <a:lnTo>
                    <a:pt x="545" y="265"/>
                  </a:lnTo>
                  <a:lnTo>
                    <a:pt x="532" y="269"/>
                  </a:lnTo>
                  <a:lnTo>
                    <a:pt x="521" y="271"/>
                  </a:lnTo>
                  <a:lnTo>
                    <a:pt x="512" y="270"/>
                  </a:lnTo>
                  <a:lnTo>
                    <a:pt x="507" y="268"/>
                  </a:lnTo>
                  <a:lnTo>
                    <a:pt x="500" y="257"/>
                  </a:lnTo>
                  <a:lnTo>
                    <a:pt x="504" y="240"/>
                  </a:lnTo>
                  <a:lnTo>
                    <a:pt x="504" y="238"/>
                  </a:lnTo>
                  <a:lnTo>
                    <a:pt x="505" y="234"/>
                  </a:lnTo>
                  <a:lnTo>
                    <a:pt x="500" y="234"/>
                  </a:lnTo>
                  <a:lnTo>
                    <a:pt x="494" y="238"/>
                  </a:lnTo>
                  <a:lnTo>
                    <a:pt x="490" y="235"/>
                  </a:lnTo>
                  <a:lnTo>
                    <a:pt x="484" y="229"/>
                  </a:lnTo>
                  <a:lnTo>
                    <a:pt x="479" y="216"/>
                  </a:lnTo>
                  <a:lnTo>
                    <a:pt x="474" y="200"/>
                  </a:lnTo>
                  <a:lnTo>
                    <a:pt x="468" y="179"/>
                  </a:lnTo>
                  <a:lnTo>
                    <a:pt x="467" y="175"/>
                  </a:lnTo>
                  <a:lnTo>
                    <a:pt x="467" y="181"/>
                  </a:lnTo>
                  <a:lnTo>
                    <a:pt x="462" y="202"/>
                  </a:lnTo>
                  <a:lnTo>
                    <a:pt x="457" y="219"/>
                  </a:lnTo>
                  <a:lnTo>
                    <a:pt x="451" y="231"/>
                  </a:lnTo>
                  <a:lnTo>
                    <a:pt x="446" y="238"/>
                  </a:lnTo>
                  <a:lnTo>
                    <a:pt x="442" y="240"/>
                  </a:lnTo>
                  <a:lnTo>
                    <a:pt x="435" y="236"/>
                  </a:lnTo>
                  <a:lnTo>
                    <a:pt x="430" y="236"/>
                  </a:lnTo>
                  <a:lnTo>
                    <a:pt x="436" y="259"/>
                  </a:lnTo>
                  <a:lnTo>
                    <a:pt x="426" y="275"/>
                  </a:lnTo>
                  <a:lnTo>
                    <a:pt x="408" y="274"/>
                  </a:lnTo>
                  <a:lnTo>
                    <a:pt x="391" y="268"/>
                  </a:lnTo>
                  <a:lnTo>
                    <a:pt x="394" y="284"/>
                  </a:lnTo>
                  <a:lnTo>
                    <a:pt x="404" y="324"/>
                  </a:lnTo>
                  <a:lnTo>
                    <a:pt x="412" y="365"/>
                  </a:lnTo>
                  <a:lnTo>
                    <a:pt x="408" y="387"/>
                  </a:lnTo>
                  <a:lnTo>
                    <a:pt x="396" y="379"/>
                  </a:lnTo>
                  <a:lnTo>
                    <a:pt x="378" y="358"/>
                  </a:lnTo>
                  <a:lnTo>
                    <a:pt x="375" y="354"/>
                  </a:lnTo>
                  <a:lnTo>
                    <a:pt x="362" y="338"/>
                  </a:lnTo>
                  <a:lnTo>
                    <a:pt x="355" y="333"/>
                  </a:lnTo>
                  <a:lnTo>
                    <a:pt x="346" y="352"/>
                  </a:lnTo>
                  <a:lnTo>
                    <a:pt x="329" y="354"/>
                  </a:lnTo>
                  <a:lnTo>
                    <a:pt x="303" y="344"/>
                  </a:lnTo>
                  <a:lnTo>
                    <a:pt x="266" y="327"/>
                  </a:lnTo>
                  <a:lnTo>
                    <a:pt x="271" y="337"/>
                  </a:lnTo>
                  <a:lnTo>
                    <a:pt x="285" y="364"/>
                  </a:lnTo>
                  <a:lnTo>
                    <a:pt x="292" y="395"/>
                  </a:lnTo>
                  <a:lnTo>
                    <a:pt x="279" y="419"/>
                  </a:lnTo>
                  <a:lnTo>
                    <a:pt x="282" y="424"/>
                  </a:lnTo>
                  <a:lnTo>
                    <a:pt x="294" y="432"/>
                  </a:lnTo>
                  <a:lnTo>
                    <a:pt x="312" y="444"/>
                  </a:lnTo>
                  <a:lnTo>
                    <a:pt x="330" y="460"/>
                  </a:lnTo>
                  <a:lnTo>
                    <a:pt x="329" y="466"/>
                  </a:lnTo>
                  <a:lnTo>
                    <a:pt x="321" y="474"/>
                  </a:lnTo>
                  <a:lnTo>
                    <a:pt x="311" y="480"/>
                  </a:lnTo>
                  <a:lnTo>
                    <a:pt x="306" y="483"/>
                  </a:lnTo>
                  <a:lnTo>
                    <a:pt x="324" y="492"/>
                  </a:lnTo>
                  <a:lnTo>
                    <a:pt x="347" y="502"/>
                  </a:lnTo>
                  <a:lnTo>
                    <a:pt x="367" y="510"/>
                  </a:lnTo>
                  <a:lnTo>
                    <a:pt x="375" y="517"/>
                  </a:lnTo>
                  <a:lnTo>
                    <a:pt x="372" y="531"/>
                  </a:lnTo>
                  <a:lnTo>
                    <a:pt x="366" y="546"/>
                  </a:lnTo>
                  <a:lnTo>
                    <a:pt x="357" y="559"/>
                  </a:lnTo>
                  <a:lnTo>
                    <a:pt x="347" y="567"/>
                  </a:lnTo>
                  <a:lnTo>
                    <a:pt x="353" y="567"/>
                  </a:lnTo>
                  <a:lnTo>
                    <a:pt x="373" y="566"/>
                  </a:lnTo>
                  <a:lnTo>
                    <a:pt x="399" y="562"/>
                  </a:lnTo>
                  <a:lnTo>
                    <a:pt x="425" y="555"/>
                  </a:lnTo>
                  <a:lnTo>
                    <a:pt x="429" y="554"/>
                  </a:lnTo>
                  <a:lnTo>
                    <a:pt x="429" y="563"/>
                  </a:lnTo>
                  <a:lnTo>
                    <a:pt x="444" y="554"/>
                  </a:lnTo>
                  <a:lnTo>
                    <a:pt x="453" y="546"/>
                  </a:lnTo>
                  <a:lnTo>
                    <a:pt x="459" y="534"/>
                  </a:lnTo>
                  <a:lnTo>
                    <a:pt x="460" y="534"/>
                  </a:lnTo>
                  <a:lnTo>
                    <a:pt x="461" y="552"/>
                  </a:lnTo>
                  <a:lnTo>
                    <a:pt x="461" y="566"/>
                  </a:lnTo>
                  <a:lnTo>
                    <a:pt x="461" y="597"/>
                  </a:lnTo>
                  <a:lnTo>
                    <a:pt x="459" y="635"/>
                  </a:lnTo>
                  <a:lnTo>
                    <a:pt x="455" y="656"/>
                  </a:lnTo>
                  <a:lnTo>
                    <a:pt x="478" y="634"/>
                  </a:lnTo>
                  <a:lnTo>
                    <a:pt x="477" y="629"/>
                  </a:lnTo>
                  <a:lnTo>
                    <a:pt x="474" y="607"/>
                  </a:lnTo>
                  <a:lnTo>
                    <a:pt x="474" y="577"/>
                  </a:lnTo>
                  <a:lnTo>
                    <a:pt x="475" y="550"/>
                  </a:lnTo>
                  <a:lnTo>
                    <a:pt x="477" y="534"/>
                  </a:lnTo>
                  <a:lnTo>
                    <a:pt x="477" y="533"/>
                  </a:lnTo>
                  <a:lnTo>
                    <a:pt x="483" y="544"/>
                  </a:lnTo>
                  <a:lnTo>
                    <a:pt x="493" y="552"/>
                  </a:lnTo>
                  <a:lnTo>
                    <a:pt x="506" y="561"/>
                  </a:lnTo>
                  <a:lnTo>
                    <a:pt x="507" y="552"/>
                  </a:lnTo>
                  <a:lnTo>
                    <a:pt x="511" y="553"/>
                  </a:lnTo>
                  <a:lnTo>
                    <a:pt x="537" y="560"/>
                  </a:lnTo>
                  <a:lnTo>
                    <a:pt x="563" y="564"/>
                  </a:lnTo>
                  <a:lnTo>
                    <a:pt x="583" y="565"/>
                  </a:lnTo>
                  <a:lnTo>
                    <a:pt x="589" y="565"/>
                  </a:lnTo>
                  <a:lnTo>
                    <a:pt x="578" y="557"/>
                  </a:lnTo>
                  <a:lnTo>
                    <a:pt x="575" y="552"/>
                  </a:lnTo>
                  <a:lnTo>
                    <a:pt x="570" y="544"/>
                  </a:lnTo>
                  <a:lnTo>
                    <a:pt x="565" y="533"/>
                  </a:lnTo>
                  <a:lnTo>
                    <a:pt x="563" y="529"/>
                  </a:lnTo>
                  <a:lnTo>
                    <a:pt x="561" y="515"/>
                  </a:lnTo>
                  <a:lnTo>
                    <a:pt x="569" y="508"/>
                  </a:lnTo>
                  <a:lnTo>
                    <a:pt x="589" y="499"/>
                  </a:lnTo>
                  <a:lnTo>
                    <a:pt x="612" y="490"/>
                  </a:lnTo>
                  <a:lnTo>
                    <a:pt x="630" y="481"/>
                  </a:lnTo>
                  <a:lnTo>
                    <a:pt x="625" y="478"/>
                  </a:lnTo>
                  <a:lnTo>
                    <a:pt x="615" y="472"/>
                  </a:lnTo>
                  <a:lnTo>
                    <a:pt x="607" y="464"/>
                  </a:lnTo>
                  <a:lnTo>
                    <a:pt x="606" y="458"/>
                  </a:lnTo>
                  <a:lnTo>
                    <a:pt x="623" y="441"/>
                  </a:lnTo>
                  <a:lnTo>
                    <a:pt x="641" y="430"/>
                  </a:lnTo>
                  <a:lnTo>
                    <a:pt x="654" y="422"/>
                  </a:lnTo>
                  <a:lnTo>
                    <a:pt x="656" y="417"/>
                  </a:lnTo>
                  <a:lnTo>
                    <a:pt x="643" y="392"/>
                  </a:lnTo>
                  <a:lnTo>
                    <a:pt x="645" y="387"/>
                  </a:lnTo>
                  <a:lnTo>
                    <a:pt x="645" y="385"/>
                  </a:lnTo>
                  <a:lnTo>
                    <a:pt x="651" y="361"/>
                  </a:lnTo>
                  <a:lnTo>
                    <a:pt x="656" y="352"/>
                  </a:lnTo>
                  <a:lnTo>
                    <a:pt x="664" y="335"/>
                  </a:lnTo>
                  <a:lnTo>
                    <a:pt x="670" y="325"/>
                  </a:lnTo>
                  <a:moveTo>
                    <a:pt x="828" y="470"/>
                  </a:moveTo>
                  <a:lnTo>
                    <a:pt x="821" y="398"/>
                  </a:lnTo>
                  <a:lnTo>
                    <a:pt x="801" y="332"/>
                  </a:lnTo>
                  <a:lnTo>
                    <a:pt x="801" y="470"/>
                  </a:lnTo>
                  <a:lnTo>
                    <a:pt x="792" y="545"/>
                  </a:lnTo>
                  <a:lnTo>
                    <a:pt x="767" y="615"/>
                  </a:lnTo>
                  <a:lnTo>
                    <a:pt x="728" y="676"/>
                  </a:lnTo>
                  <a:lnTo>
                    <a:pt x="677" y="728"/>
                  </a:lnTo>
                  <a:lnTo>
                    <a:pt x="615" y="767"/>
                  </a:lnTo>
                  <a:lnTo>
                    <a:pt x="546" y="792"/>
                  </a:lnTo>
                  <a:lnTo>
                    <a:pt x="470" y="800"/>
                  </a:lnTo>
                  <a:lnTo>
                    <a:pt x="394" y="792"/>
                  </a:lnTo>
                  <a:lnTo>
                    <a:pt x="324" y="767"/>
                  </a:lnTo>
                  <a:lnTo>
                    <a:pt x="263" y="728"/>
                  </a:lnTo>
                  <a:lnTo>
                    <a:pt x="212" y="676"/>
                  </a:lnTo>
                  <a:lnTo>
                    <a:pt x="173" y="615"/>
                  </a:lnTo>
                  <a:lnTo>
                    <a:pt x="148" y="545"/>
                  </a:lnTo>
                  <a:lnTo>
                    <a:pt x="139" y="470"/>
                  </a:lnTo>
                  <a:lnTo>
                    <a:pt x="148" y="394"/>
                  </a:lnTo>
                  <a:lnTo>
                    <a:pt x="173" y="324"/>
                  </a:lnTo>
                  <a:lnTo>
                    <a:pt x="212" y="263"/>
                  </a:lnTo>
                  <a:lnTo>
                    <a:pt x="263" y="212"/>
                  </a:lnTo>
                  <a:lnTo>
                    <a:pt x="324" y="173"/>
                  </a:lnTo>
                  <a:lnTo>
                    <a:pt x="394" y="148"/>
                  </a:lnTo>
                  <a:lnTo>
                    <a:pt x="470" y="139"/>
                  </a:lnTo>
                  <a:lnTo>
                    <a:pt x="546" y="148"/>
                  </a:lnTo>
                  <a:lnTo>
                    <a:pt x="615" y="173"/>
                  </a:lnTo>
                  <a:lnTo>
                    <a:pt x="677" y="212"/>
                  </a:lnTo>
                  <a:lnTo>
                    <a:pt x="728" y="263"/>
                  </a:lnTo>
                  <a:lnTo>
                    <a:pt x="767" y="324"/>
                  </a:lnTo>
                  <a:lnTo>
                    <a:pt x="792" y="394"/>
                  </a:lnTo>
                  <a:lnTo>
                    <a:pt x="801" y="470"/>
                  </a:lnTo>
                  <a:lnTo>
                    <a:pt x="801" y="332"/>
                  </a:lnTo>
                  <a:lnTo>
                    <a:pt x="800" y="330"/>
                  </a:lnTo>
                  <a:lnTo>
                    <a:pt x="767" y="269"/>
                  </a:lnTo>
                  <a:lnTo>
                    <a:pt x="723" y="216"/>
                  </a:lnTo>
                  <a:lnTo>
                    <a:pt x="670" y="173"/>
                  </a:lnTo>
                  <a:lnTo>
                    <a:pt x="609" y="140"/>
                  </a:lnTo>
                  <a:lnTo>
                    <a:pt x="607" y="139"/>
                  </a:lnTo>
                  <a:lnTo>
                    <a:pt x="542" y="119"/>
                  </a:lnTo>
                  <a:lnTo>
                    <a:pt x="470" y="111"/>
                  </a:lnTo>
                  <a:lnTo>
                    <a:pt x="398" y="119"/>
                  </a:lnTo>
                  <a:lnTo>
                    <a:pt x="330" y="140"/>
                  </a:lnTo>
                  <a:lnTo>
                    <a:pt x="270" y="173"/>
                  </a:lnTo>
                  <a:lnTo>
                    <a:pt x="216" y="216"/>
                  </a:lnTo>
                  <a:lnTo>
                    <a:pt x="173" y="269"/>
                  </a:lnTo>
                  <a:lnTo>
                    <a:pt x="140" y="330"/>
                  </a:lnTo>
                  <a:lnTo>
                    <a:pt x="119" y="398"/>
                  </a:lnTo>
                  <a:lnTo>
                    <a:pt x="111" y="470"/>
                  </a:lnTo>
                  <a:lnTo>
                    <a:pt x="119" y="542"/>
                  </a:lnTo>
                  <a:lnTo>
                    <a:pt x="140" y="609"/>
                  </a:lnTo>
                  <a:lnTo>
                    <a:pt x="173" y="670"/>
                  </a:lnTo>
                  <a:lnTo>
                    <a:pt x="216" y="723"/>
                  </a:lnTo>
                  <a:lnTo>
                    <a:pt x="270" y="767"/>
                  </a:lnTo>
                  <a:lnTo>
                    <a:pt x="330" y="800"/>
                  </a:lnTo>
                  <a:lnTo>
                    <a:pt x="398" y="821"/>
                  </a:lnTo>
                  <a:lnTo>
                    <a:pt x="470" y="828"/>
                  </a:lnTo>
                  <a:lnTo>
                    <a:pt x="542" y="821"/>
                  </a:lnTo>
                  <a:lnTo>
                    <a:pt x="607" y="800"/>
                  </a:lnTo>
                  <a:lnTo>
                    <a:pt x="609" y="800"/>
                  </a:lnTo>
                  <a:lnTo>
                    <a:pt x="670" y="767"/>
                  </a:lnTo>
                  <a:lnTo>
                    <a:pt x="723" y="723"/>
                  </a:lnTo>
                  <a:lnTo>
                    <a:pt x="767" y="670"/>
                  </a:lnTo>
                  <a:lnTo>
                    <a:pt x="800" y="609"/>
                  </a:lnTo>
                  <a:lnTo>
                    <a:pt x="821" y="542"/>
                  </a:lnTo>
                  <a:lnTo>
                    <a:pt x="828" y="470"/>
                  </a:lnTo>
                  <a:moveTo>
                    <a:pt x="885" y="502"/>
                  </a:moveTo>
                  <a:lnTo>
                    <a:pt x="857" y="499"/>
                  </a:lnTo>
                  <a:lnTo>
                    <a:pt x="843" y="571"/>
                  </a:lnTo>
                  <a:lnTo>
                    <a:pt x="816" y="638"/>
                  </a:lnTo>
                  <a:lnTo>
                    <a:pt x="777" y="699"/>
                  </a:lnTo>
                  <a:lnTo>
                    <a:pt x="728" y="752"/>
                  </a:lnTo>
                  <a:lnTo>
                    <a:pt x="669" y="796"/>
                  </a:lnTo>
                  <a:lnTo>
                    <a:pt x="604" y="829"/>
                  </a:lnTo>
                  <a:lnTo>
                    <a:pt x="533" y="849"/>
                  </a:lnTo>
                  <a:lnTo>
                    <a:pt x="460" y="855"/>
                  </a:lnTo>
                  <a:lnTo>
                    <a:pt x="460" y="939"/>
                  </a:lnTo>
                  <a:lnTo>
                    <a:pt x="588" y="882"/>
                  </a:lnTo>
                  <a:lnTo>
                    <a:pt x="660" y="846"/>
                  </a:lnTo>
                  <a:lnTo>
                    <a:pt x="704" y="814"/>
                  </a:lnTo>
                  <a:lnTo>
                    <a:pt x="746" y="773"/>
                  </a:lnTo>
                  <a:lnTo>
                    <a:pt x="797" y="713"/>
                  </a:lnTo>
                  <a:lnTo>
                    <a:pt x="839" y="648"/>
                  </a:lnTo>
                  <a:lnTo>
                    <a:pt x="869" y="578"/>
                  </a:lnTo>
                  <a:lnTo>
                    <a:pt x="885" y="502"/>
                  </a:lnTo>
                  <a:moveTo>
                    <a:pt x="939" y="482"/>
                  </a:moveTo>
                  <a:lnTo>
                    <a:pt x="882" y="355"/>
                  </a:lnTo>
                  <a:lnTo>
                    <a:pt x="846" y="282"/>
                  </a:lnTo>
                  <a:lnTo>
                    <a:pt x="814" y="238"/>
                  </a:lnTo>
                  <a:lnTo>
                    <a:pt x="773" y="196"/>
                  </a:lnTo>
                  <a:lnTo>
                    <a:pt x="713" y="145"/>
                  </a:lnTo>
                  <a:lnTo>
                    <a:pt x="648" y="103"/>
                  </a:lnTo>
                  <a:lnTo>
                    <a:pt x="578" y="74"/>
                  </a:lnTo>
                  <a:lnTo>
                    <a:pt x="502" y="57"/>
                  </a:lnTo>
                  <a:lnTo>
                    <a:pt x="499" y="85"/>
                  </a:lnTo>
                  <a:lnTo>
                    <a:pt x="571" y="99"/>
                  </a:lnTo>
                  <a:lnTo>
                    <a:pt x="638" y="126"/>
                  </a:lnTo>
                  <a:lnTo>
                    <a:pt x="699" y="165"/>
                  </a:lnTo>
                  <a:lnTo>
                    <a:pt x="752" y="214"/>
                  </a:lnTo>
                  <a:lnTo>
                    <a:pt x="797" y="273"/>
                  </a:lnTo>
                  <a:lnTo>
                    <a:pt x="829" y="339"/>
                  </a:lnTo>
                  <a:lnTo>
                    <a:pt x="849" y="409"/>
                  </a:lnTo>
                  <a:lnTo>
                    <a:pt x="855" y="482"/>
                  </a:lnTo>
                  <a:lnTo>
                    <a:pt x="939" y="48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 name="Freeform 7">
              <a:extLst>
                <a:ext uri="{FF2B5EF4-FFF2-40B4-BE49-F238E27FC236}">
                  <a16:creationId xmlns:a16="http://schemas.microsoft.com/office/drawing/2014/main" id="{3BCAAB90-9E23-45F3-AC1B-E96254BA2B30}"/>
                </a:ext>
              </a:extLst>
            </p:cNvPr>
            <p:cNvSpPr>
              <a:spLocks/>
            </p:cNvSpPr>
            <p:nvPr/>
          </p:nvSpPr>
          <p:spPr bwMode="auto">
            <a:xfrm>
              <a:off x="779" y="1040"/>
              <a:ext cx="84" cy="80"/>
            </a:xfrm>
            <a:custGeom>
              <a:avLst/>
              <a:gdLst>
                <a:gd name="T0" fmla="+- 0 862 779"/>
                <a:gd name="T1" fmla="*/ T0 w 84"/>
                <a:gd name="T2" fmla="+- 0 1071 1041"/>
                <a:gd name="T3" fmla="*/ 1071 h 80"/>
                <a:gd name="T4" fmla="+- 0 836 779"/>
                <a:gd name="T5" fmla="*/ T4 w 84"/>
                <a:gd name="T6" fmla="+- 0 1089 1041"/>
                <a:gd name="T7" fmla="*/ 1089 h 80"/>
                <a:gd name="T8" fmla="+- 0 846 779"/>
                <a:gd name="T9" fmla="*/ T8 w 84"/>
                <a:gd name="T10" fmla="+- 0 1120 1041"/>
                <a:gd name="T11" fmla="*/ 1120 h 80"/>
                <a:gd name="T12" fmla="+- 0 821 779"/>
                <a:gd name="T13" fmla="*/ T12 w 84"/>
                <a:gd name="T14" fmla="+- 0 1101 1041"/>
                <a:gd name="T15" fmla="*/ 1101 h 80"/>
                <a:gd name="T16" fmla="+- 0 795 779"/>
                <a:gd name="T17" fmla="*/ T16 w 84"/>
                <a:gd name="T18" fmla="+- 0 1120 1041"/>
                <a:gd name="T19" fmla="*/ 1120 h 80"/>
                <a:gd name="T20" fmla="+- 0 805 779"/>
                <a:gd name="T21" fmla="*/ T20 w 84"/>
                <a:gd name="T22" fmla="+- 0 1089 1041"/>
                <a:gd name="T23" fmla="*/ 1089 h 80"/>
                <a:gd name="T24" fmla="+- 0 779 779"/>
                <a:gd name="T25" fmla="*/ T24 w 84"/>
                <a:gd name="T26" fmla="+- 0 1071 1041"/>
                <a:gd name="T27" fmla="*/ 1071 h 80"/>
                <a:gd name="T28" fmla="+- 0 811 779"/>
                <a:gd name="T29" fmla="*/ T28 w 84"/>
                <a:gd name="T30" fmla="+- 0 1071 1041"/>
                <a:gd name="T31" fmla="*/ 1071 h 80"/>
                <a:gd name="T32" fmla="+- 0 821 779"/>
                <a:gd name="T33" fmla="*/ T32 w 84"/>
                <a:gd name="T34" fmla="+- 0 1041 1041"/>
                <a:gd name="T35" fmla="*/ 1041 h 80"/>
                <a:gd name="T36" fmla="+- 0 830 779"/>
                <a:gd name="T37" fmla="*/ T36 w 84"/>
                <a:gd name="T38" fmla="+- 0 1071 1041"/>
                <a:gd name="T39" fmla="*/ 1071 h 80"/>
                <a:gd name="T40" fmla="+- 0 862 779"/>
                <a:gd name="T41" fmla="*/ T40 w 84"/>
                <a:gd name="T42" fmla="+- 0 1071 1041"/>
                <a:gd name="T43" fmla="*/ 1071 h 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4" h="80">
                  <a:moveTo>
                    <a:pt x="83" y="30"/>
                  </a:moveTo>
                  <a:lnTo>
                    <a:pt x="57" y="48"/>
                  </a:lnTo>
                  <a:lnTo>
                    <a:pt x="67" y="79"/>
                  </a:lnTo>
                  <a:lnTo>
                    <a:pt x="42" y="60"/>
                  </a:lnTo>
                  <a:lnTo>
                    <a:pt x="16" y="79"/>
                  </a:lnTo>
                  <a:lnTo>
                    <a:pt x="26" y="48"/>
                  </a:lnTo>
                  <a:lnTo>
                    <a:pt x="0" y="30"/>
                  </a:lnTo>
                  <a:lnTo>
                    <a:pt x="32" y="30"/>
                  </a:lnTo>
                  <a:lnTo>
                    <a:pt x="42" y="0"/>
                  </a:lnTo>
                  <a:lnTo>
                    <a:pt x="51" y="30"/>
                  </a:lnTo>
                  <a:lnTo>
                    <a:pt x="83" y="30"/>
                  </a:lnTo>
                  <a:close/>
                </a:path>
              </a:pathLst>
            </a:custGeom>
            <a:noFill/>
            <a:ln w="508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9" name="Picture 8">
              <a:extLst>
                <a:ext uri="{FF2B5EF4-FFF2-40B4-BE49-F238E27FC236}">
                  <a16:creationId xmlns:a16="http://schemas.microsoft.com/office/drawing/2014/main" id="{37CDFC88-7A26-467D-B1ED-83225D9DD2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 y="922"/>
              <a:ext cx="184"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5">
              <a:extLst>
                <a:ext uri="{FF2B5EF4-FFF2-40B4-BE49-F238E27FC236}">
                  <a16:creationId xmlns:a16="http://schemas.microsoft.com/office/drawing/2014/main" id="{A82B8C0D-5039-4AB2-928C-A31784F2F7B0}"/>
                </a:ext>
              </a:extLst>
            </p:cNvPr>
            <p:cNvSpPr>
              <a:spLocks/>
            </p:cNvSpPr>
            <p:nvPr/>
          </p:nvSpPr>
          <p:spPr bwMode="auto">
            <a:xfrm>
              <a:off x="562" y="920"/>
              <a:ext cx="184" cy="171"/>
            </a:xfrm>
            <a:custGeom>
              <a:avLst/>
              <a:gdLst>
                <a:gd name="T0" fmla="+- 0 659 563"/>
                <a:gd name="T1" fmla="*/ T0 w 184"/>
                <a:gd name="T2" fmla="+- 0 955 920"/>
                <a:gd name="T3" fmla="*/ 955 h 171"/>
                <a:gd name="T4" fmla="+- 0 622 563"/>
                <a:gd name="T5" fmla="*/ T4 w 184"/>
                <a:gd name="T6" fmla="+- 0 955 920"/>
                <a:gd name="T7" fmla="*/ 955 h 171"/>
                <a:gd name="T8" fmla="+- 0 611 563"/>
                <a:gd name="T9" fmla="*/ T8 w 184"/>
                <a:gd name="T10" fmla="+- 0 920 920"/>
                <a:gd name="T11" fmla="*/ 920 h 171"/>
                <a:gd name="T12" fmla="+- 0 599 563"/>
                <a:gd name="T13" fmla="*/ T12 w 184"/>
                <a:gd name="T14" fmla="+- 0 955 920"/>
                <a:gd name="T15" fmla="*/ 955 h 171"/>
                <a:gd name="T16" fmla="+- 0 563 563"/>
                <a:gd name="T17" fmla="*/ T16 w 184"/>
                <a:gd name="T18" fmla="+- 0 955 920"/>
                <a:gd name="T19" fmla="*/ 955 h 171"/>
                <a:gd name="T20" fmla="+- 0 592 563"/>
                <a:gd name="T21" fmla="*/ T20 w 184"/>
                <a:gd name="T22" fmla="+- 0 977 920"/>
                <a:gd name="T23" fmla="*/ 977 h 171"/>
                <a:gd name="T24" fmla="+- 0 581 563"/>
                <a:gd name="T25" fmla="*/ T24 w 184"/>
                <a:gd name="T26" fmla="+- 0 1012 920"/>
                <a:gd name="T27" fmla="*/ 1012 h 171"/>
                <a:gd name="T28" fmla="+- 0 611 563"/>
                <a:gd name="T29" fmla="*/ T28 w 184"/>
                <a:gd name="T30" fmla="+- 0 990 920"/>
                <a:gd name="T31" fmla="*/ 990 h 171"/>
                <a:gd name="T32" fmla="+- 0 641 563"/>
                <a:gd name="T33" fmla="*/ T32 w 184"/>
                <a:gd name="T34" fmla="+- 0 1012 920"/>
                <a:gd name="T35" fmla="*/ 1012 h 171"/>
                <a:gd name="T36" fmla="+- 0 634 563"/>
                <a:gd name="T37" fmla="*/ T36 w 184"/>
                <a:gd name="T38" fmla="+- 0 990 920"/>
                <a:gd name="T39" fmla="*/ 990 h 171"/>
                <a:gd name="T40" fmla="+- 0 629 563"/>
                <a:gd name="T41" fmla="*/ T40 w 184"/>
                <a:gd name="T42" fmla="+- 0 977 920"/>
                <a:gd name="T43" fmla="*/ 977 h 171"/>
                <a:gd name="T44" fmla="+- 0 659 563"/>
                <a:gd name="T45" fmla="*/ T44 w 184"/>
                <a:gd name="T46" fmla="+- 0 955 920"/>
                <a:gd name="T47" fmla="*/ 955 h 171"/>
                <a:gd name="T48" fmla="+- 0 746 563"/>
                <a:gd name="T49" fmla="*/ T48 w 184"/>
                <a:gd name="T50" fmla="+- 0 1034 920"/>
                <a:gd name="T51" fmla="*/ 1034 h 171"/>
                <a:gd name="T52" fmla="+- 0 709 563"/>
                <a:gd name="T53" fmla="*/ T52 w 184"/>
                <a:gd name="T54" fmla="+- 0 1034 920"/>
                <a:gd name="T55" fmla="*/ 1034 h 171"/>
                <a:gd name="T56" fmla="+- 0 698 563"/>
                <a:gd name="T57" fmla="*/ T56 w 184"/>
                <a:gd name="T58" fmla="+- 0 999 920"/>
                <a:gd name="T59" fmla="*/ 999 h 171"/>
                <a:gd name="T60" fmla="+- 0 686 563"/>
                <a:gd name="T61" fmla="*/ T60 w 184"/>
                <a:gd name="T62" fmla="+- 0 1034 920"/>
                <a:gd name="T63" fmla="*/ 1034 h 171"/>
                <a:gd name="T64" fmla="+- 0 650 563"/>
                <a:gd name="T65" fmla="*/ T64 w 184"/>
                <a:gd name="T66" fmla="+- 0 1034 920"/>
                <a:gd name="T67" fmla="*/ 1034 h 171"/>
                <a:gd name="T68" fmla="+- 0 679 563"/>
                <a:gd name="T69" fmla="*/ T68 w 184"/>
                <a:gd name="T70" fmla="+- 0 1055 920"/>
                <a:gd name="T71" fmla="*/ 1055 h 171"/>
                <a:gd name="T72" fmla="+- 0 668 563"/>
                <a:gd name="T73" fmla="*/ T72 w 184"/>
                <a:gd name="T74" fmla="+- 0 1090 920"/>
                <a:gd name="T75" fmla="*/ 1090 h 171"/>
                <a:gd name="T76" fmla="+- 0 698 563"/>
                <a:gd name="T77" fmla="*/ T76 w 184"/>
                <a:gd name="T78" fmla="+- 0 1069 920"/>
                <a:gd name="T79" fmla="*/ 1069 h 171"/>
                <a:gd name="T80" fmla="+- 0 728 563"/>
                <a:gd name="T81" fmla="*/ T80 w 184"/>
                <a:gd name="T82" fmla="+- 0 1090 920"/>
                <a:gd name="T83" fmla="*/ 1090 h 171"/>
                <a:gd name="T84" fmla="+- 0 721 563"/>
                <a:gd name="T85" fmla="*/ T84 w 184"/>
                <a:gd name="T86" fmla="+- 0 1069 920"/>
                <a:gd name="T87" fmla="*/ 1069 h 171"/>
                <a:gd name="T88" fmla="+- 0 716 563"/>
                <a:gd name="T89" fmla="*/ T88 w 184"/>
                <a:gd name="T90" fmla="+- 0 1055 920"/>
                <a:gd name="T91" fmla="*/ 1055 h 171"/>
                <a:gd name="T92" fmla="+- 0 746 563"/>
                <a:gd name="T93" fmla="*/ T92 w 184"/>
                <a:gd name="T94" fmla="+- 0 1034 920"/>
                <a:gd name="T95" fmla="*/ 1034 h 1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184" h="171">
                  <a:moveTo>
                    <a:pt x="96" y="35"/>
                  </a:moveTo>
                  <a:lnTo>
                    <a:pt x="59" y="35"/>
                  </a:lnTo>
                  <a:lnTo>
                    <a:pt x="48" y="0"/>
                  </a:lnTo>
                  <a:lnTo>
                    <a:pt x="36" y="35"/>
                  </a:lnTo>
                  <a:lnTo>
                    <a:pt x="0" y="35"/>
                  </a:lnTo>
                  <a:lnTo>
                    <a:pt x="29" y="57"/>
                  </a:lnTo>
                  <a:lnTo>
                    <a:pt x="18" y="92"/>
                  </a:lnTo>
                  <a:lnTo>
                    <a:pt x="48" y="70"/>
                  </a:lnTo>
                  <a:lnTo>
                    <a:pt x="78" y="92"/>
                  </a:lnTo>
                  <a:lnTo>
                    <a:pt x="71" y="70"/>
                  </a:lnTo>
                  <a:lnTo>
                    <a:pt x="66" y="57"/>
                  </a:lnTo>
                  <a:lnTo>
                    <a:pt x="96" y="35"/>
                  </a:lnTo>
                  <a:moveTo>
                    <a:pt x="183" y="114"/>
                  </a:moveTo>
                  <a:lnTo>
                    <a:pt x="146" y="114"/>
                  </a:lnTo>
                  <a:lnTo>
                    <a:pt x="135" y="79"/>
                  </a:lnTo>
                  <a:lnTo>
                    <a:pt x="123" y="114"/>
                  </a:lnTo>
                  <a:lnTo>
                    <a:pt x="87" y="114"/>
                  </a:lnTo>
                  <a:lnTo>
                    <a:pt x="116" y="135"/>
                  </a:lnTo>
                  <a:lnTo>
                    <a:pt x="105" y="170"/>
                  </a:lnTo>
                  <a:lnTo>
                    <a:pt x="135" y="149"/>
                  </a:lnTo>
                  <a:lnTo>
                    <a:pt x="165" y="170"/>
                  </a:lnTo>
                  <a:lnTo>
                    <a:pt x="158" y="149"/>
                  </a:lnTo>
                  <a:lnTo>
                    <a:pt x="153" y="135"/>
                  </a:lnTo>
                  <a:lnTo>
                    <a:pt x="183" y="11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 name="Text Box 4">
              <a:extLst>
                <a:ext uri="{FF2B5EF4-FFF2-40B4-BE49-F238E27FC236}">
                  <a16:creationId xmlns:a16="http://schemas.microsoft.com/office/drawing/2014/main" id="{4B6B09BA-453C-4C22-9845-1163B096A398}"/>
                </a:ext>
              </a:extLst>
            </p:cNvPr>
            <p:cNvSpPr txBox="1">
              <a:spLocks noChangeArrowheads="1"/>
            </p:cNvSpPr>
            <p:nvPr/>
          </p:nvSpPr>
          <p:spPr bwMode="auto">
            <a:xfrm>
              <a:off x="1598" y="322"/>
              <a:ext cx="3007"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15000"/>
                </a:lnSpc>
                <a:spcBef>
                  <a:spcPts val="415"/>
                </a:spcBef>
                <a:spcAft>
                  <a:spcPts val="1000"/>
                </a:spcAft>
              </a:pPr>
              <a:r>
                <a:rPr lang="en-US" sz="1900" b="1">
                  <a:solidFill>
                    <a:srgbClr val="FFFFFF"/>
                  </a:solidFill>
                  <a:effectLst/>
                  <a:latin typeface="Calibri" panose="020F0502020204030204" pitchFamily="34" charset="0"/>
                  <a:ea typeface="Calibri" panose="020F0502020204030204" pitchFamily="34" charset="0"/>
                </a:rPr>
                <a:t>Northern Border</a:t>
              </a:r>
              <a:endParaRPr lang="en-US" sz="1100">
                <a:solidFill>
                  <a:srgbClr val="000000"/>
                </a:solidFill>
                <a:effectLst/>
                <a:latin typeface="Calibri" panose="020F0502020204030204" pitchFamily="34" charset="0"/>
                <a:ea typeface="Calibri" panose="020F0502020204030204" pitchFamily="34" charset="0"/>
              </a:endParaRPr>
            </a:p>
          </p:txBody>
        </p:sp>
        <p:sp>
          <p:nvSpPr>
            <p:cNvPr id="12" name="Text Box 3">
              <a:extLst>
                <a:ext uri="{FF2B5EF4-FFF2-40B4-BE49-F238E27FC236}">
                  <a16:creationId xmlns:a16="http://schemas.microsoft.com/office/drawing/2014/main" id="{7C496376-8938-4F72-9D17-65FF7330B734}"/>
                </a:ext>
              </a:extLst>
            </p:cNvPr>
            <p:cNvSpPr txBox="1">
              <a:spLocks noChangeArrowheads="1"/>
            </p:cNvSpPr>
            <p:nvPr/>
          </p:nvSpPr>
          <p:spPr bwMode="auto">
            <a:xfrm>
              <a:off x="1598" y="701"/>
              <a:ext cx="4001"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15000"/>
                </a:lnSpc>
                <a:spcBef>
                  <a:spcPts val="415"/>
                </a:spcBef>
                <a:spcAft>
                  <a:spcPts val="1000"/>
                </a:spcAft>
              </a:pPr>
              <a:r>
                <a:rPr lang="en-US" sz="1900" b="1">
                  <a:solidFill>
                    <a:srgbClr val="FFFFFF"/>
                  </a:solidFill>
                  <a:effectLst/>
                  <a:latin typeface="Calibri" panose="020F0502020204030204" pitchFamily="34" charset="0"/>
                  <a:ea typeface="Calibri" panose="020F0502020204030204" pitchFamily="34" charset="0"/>
                </a:rPr>
                <a:t>Regional Commission</a:t>
              </a:r>
              <a:endParaRPr lang="en-US" sz="1100">
                <a:solidFill>
                  <a:srgbClr val="000000"/>
                </a:solidFill>
                <a:effectLst/>
                <a:latin typeface="Calibri" panose="020F0502020204030204" pitchFamily="34" charset="0"/>
                <a:ea typeface="Calibri" panose="020F0502020204030204" pitchFamily="34" charset="0"/>
              </a:endParaRPr>
            </a:p>
          </p:txBody>
        </p:sp>
      </p:grpSp>
      <p:sp>
        <p:nvSpPr>
          <p:cNvPr id="2" name="Title 1">
            <a:extLst>
              <a:ext uri="{FF2B5EF4-FFF2-40B4-BE49-F238E27FC236}">
                <a16:creationId xmlns:a16="http://schemas.microsoft.com/office/drawing/2014/main" id="{B2A95C40-4BEC-4FF4-9F5A-A6A786967D8B}"/>
              </a:ext>
            </a:extLst>
          </p:cNvPr>
          <p:cNvSpPr>
            <a:spLocks noGrp="1"/>
          </p:cNvSpPr>
          <p:nvPr>
            <p:ph type="ctrTitle"/>
          </p:nvPr>
        </p:nvSpPr>
        <p:spPr>
          <a:xfrm>
            <a:off x="-1" y="1350249"/>
            <a:ext cx="12191999" cy="702518"/>
          </a:xfrm>
        </p:spPr>
        <p:txBody>
          <a:bodyPr>
            <a:normAutofit/>
          </a:bodyPr>
          <a:lstStyle/>
          <a:p>
            <a:r>
              <a:rPr lang="en-US" sz="4000" b="1">
                <a:latin typeface="Verdana"/>
                <a:ea typeface="Verdana"/>
              </a:rPr>
              <a:t>Completing the SF-424cbw</a:t>
            </a:r>
            <a:endParaRPr lang="en-US"/>
          </a:p>
        </p:txBody>
      </p:sp>
      <p:sp>
        <p:nvSpPr>
          <p:cNvPr id="3" name="TextBox 2">
            <a:extLst>
              <a:ext uri="{FF2B5EF4-FFF2-40B4-BE49-F238E27FC236}">
                <a16:creationId xmlns:a16="http://schemas.microsoft.com/office/drawing/2014/main" id="{AEB360DD-5119-DFFE-D0D6-A3CD618A8014}"/>
              </a:ext>
            </a:extLst>
          </p:cNvPr>
          <p:cNvSpPr txBox="1"/>
          <p:nvPr/>
        </p:nvSpPr>
        <p:spPr>
          <a:xfrm>
            <a:off x="358587" y="2183429"/>
            <a:ext cx="11262733"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l" rtl="0" fontAlgn="base">
              <a:buFont typeface="Arial" panose="020B0604020202020204" pitchFamily="34" charset="0"/>
              <a:buChar char="•"/>
            </a:pPr>
            <a:r>
              <a:rPr lang="en-US" sz="2000" b="0" i="0">
                <a:solidFill>
                  <a:srgbClr val="000000"/>
                </a:solidFill>
                <a:effectLst/>
                <a:highlight>
                  <a:srgbClr val="FFFFFF"/>
                </a:highlight>
                <a:latin typeface="Verdana" panose="020B0604030504040204" pitchFamily="34" charset="0"/>
              </a:rPr>
              <a:t>Add NEPA costs as a line item in the SF-424cbw detailed budget document. These costs should be clearly identified in Category 6, Consultants. The costs should range from $500-$10,000+ depending on the expected level of review or actions to complete the environmental review process.  </a:t>
            </a:r>
          </a:p>
        </p:txBody>
      </p:sp>
      <p:sp>
        <p:nvSpPr>
          <p:cNvPr id="15" name="TextBox 14">
            <a:extLst>
              <a:ext uri="{FF2B5EF4-FFF2-40B4-BE49-F238E27FC236}">
                <a16:creationId xmlns:a16="http://schemas.microsoft.com/office/drawing/2014/main" id="{F255522F-C4FA-65A2-9ED9-3C4A2000C9C4}"/>
              </a:ext>
            </a:extLst>
          </p:cNvPr>
          <p:cNvSpPr txBox="1"/>
          <p:nvPr/>
        </p:nvSpPr>
        <p:spPr>
          <a:xfrm>
            <a:off x="557443" y="5734455"/>
            <a:ext cx="11077107" cy="707886"/>
          </a:xfrm>
          <a:prstGeom prst="rect">
            <a:avLst/>
          </a:prstGeom>
          <a:solidFill>
            <a:schemeClr val="accent6">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Verdana"/>
                <a:ea typeface="Verdana"/>
                <a:cs typeface="Calibri"/>
              </a:rPr>
              <a:t>Questions about NEPA? Refer to NBRC’s NEPA resources page: </a:t>
            </a:r>
            <a:r>
              <a:rPr lang="en-US" sz="2000">
                <a:latin typeface="Verdana"/>
                <a:ea typeface="Verdana"/>
                <a:cs typeface="Calibri"/>
                <a:hlinkClick r:id="rId4"/>
              </a:rPr>
              <a:t>https://www.nbrc.gov/content/NEPA</a:t>
            </a:r>
            <a:r>
              <a:rPr lang="en-US" sz="2000">
                <a:latin typeface="Verdana"/>
                <a:ea typeface="Verdana"/>
                <a:cs typeface="Calibri"/>
              </a:rPr>
              <a:t> </a:t>
            </a:r>
            <a:endParaRPr lang="en-US" sz="2000">
              <a:cs typeface="Calibri" panose="020F0502020204030204"/>
            </a:endParaRPr>
          </a:p>
        </p:txBody>
      </p:sp>
      <p:graphicFrame>
        <p:nvGraphicFramePr>
          <p:cNvPr id="17" name="Table 16">
            <a:extLst>
              <a:ext uri="{FF2B5EF4-FFF2-40B4-BE49-F238E27FC236}">
                <a16:creationId xmlns:a16="http://schemas.microsoft.com/office/drawing/2014/main" id="{F81130F3-0835-792B-EE8B-0EB3E9348D5D}"/>
              </a:ext>
            </a:extLst>
          </p:cNvPr>
          <p:cNvGraphicFramePr>
            <a:graphicFrameLocks noGrp="1"/>
          </p:cNvGraphicFramePr>
          <p:nvPr>
            <p:extLst>
              <p:ext uri="{D42A27DB-BD31-4B8C-83A1-F6EECF244321}">
                <p14:modId xmlns:p14="http://schemas.microsoft.com/office/powerpoint/2010/main" val="3269210447"/>
              </p:ext>
            </p:extLst>
          </p:nvPr>
        </p:nvGraphicFramePr>
        <p:xfrm>
          <a:off x="557443" y="3577144"/>
          <a:ext cx="11077107" cy="2016760"/>
        </p:xfrm>
        <a:graphic>
          <a:graphicData uri="http://schemas.openxmlformats.org/drawingml/2006/table">
            <a:tbl>
              <a:tblPr firstRow="1" bandRow="1">
                <a:tableStyleId>{10A1B5D5-9B99-4C35-A422-299274C87663}</a:tableStyleId>
              </a:tblPr>
              <a:tblGrid>
                <a:gridCol w="3692369">
                  <a:extLst>
                    <a:ext uri="{9D8B030D-6E8A-4147-A177-3AD203B41FA5}">
                      <a16:colId xmlns:a16="http://schemas.microsoft.com/office/drawing/2014/main" val="2753780785"/>
                    </a:ext>
                  </a:extLst>
                </a:gridCol>
                <a:gridCol w="3692369">
                  <a:extLst>
                    <a:ext uri="{9D8B030D-6E8A-4147-A177-3AD203B41FA5}">
                      <a16:colId xmlns:a16="http://schemas.microsoft.com/office/drawing/2014/main" val="2121354463"/>
                    </a:ext>
                  </a:extLst>
                </a:gridCol>
                <a:gridCol w="3692369">
                  <a:extLst>
                    <a:ext uri="{9D8B030D-6E8A-4147-A177-3AD203B41FA5}">
                      <a16:colId xmlns:a16="http://schemas.microsoft.com/office/drawing/2014/main" val="2231657272"/>
                    </a:ext>
                  </a:extLst>
                </a:gridCol>
              </a:tblGrid>
              <a:tr h="0">
                <a:tc>
                  <a:txBody>
                    <a:bodyPr/>
                    <a:lstStyle/>
                    <a:p>
                      <a:pPr algn="ctr"/>
                      <a:r>
                        <a:rPr lang="en-US"/>
                        <a:t>CATEX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CATEX + Section 106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Environmental Assessment</a:t>
                      </a:r>
                    </a:p>
                  </a:txBody>
                  <a:tcPr/>
                </a:tc>
                <a:extLst>
                  <a:ext uri="{0D108BD9-81ED-4DB2-BD59-A6C34878D82A}">
                    <a16:rowId xmlns:a16="http://schemas.microsoft.com/office/drawing/2014/main" val="3415676577"/>
                  </a:ext>
                </a:extLst>
              </a:tr>
              <a:tr h="370840">
                <a:tc>
                  <a:txBody>
                    <a:bodyPr/>
                    <a:lstStyle/>
                    <a:p>
                      <a:r>
                        <a:rPr lang="en-US"/>
                        <a:t>Brief review, no public comment period</a:t>
                      </a:r>
                    </a:p>
                  </a:txBody>
                  <a:tcPr/>
                </a:tc>
                <a:tc>
                  <a:txBody>
                    <a:bodyPr/>
                    <a:lstStyle/>
                    <a:p>
                      <a:r>
                        <a:rPr lang="en-US"/>
                        <a:t>Required Section 106 review  for historic or eligible structures</a:t>
                      </a:r>
                    </a:p>
                  </a:txBody>
                  <a:tcPr/>
                </a:tc>
                <a:tc>
                  <a:txBody>
                    <a:bodyPr/>
                    <a:lstStyle/>
                    <a:p>
                      <a:r>
                        <a:rPr lang="en-US"/>
                        <a:t>Robust review</a:t>
                      </a:r>
                    </a:p>
                  </a:txBody>
                  <a:tcPr/>
                </a:tc>
                <a:extLst>
                  <a:ext uri="{0D108BD9-81ED-4DB2-BD59-A6C34878D82A}">
                    <a16:rowId xmlns:a16="http://schemas.microsoft.com/office/drawing/2014/main" val="3688536912"/>
                  </a:ext>
                </a:extLst>
              </a:tr>
              <a:tr h="370840">
                <a:tc>
                  <a:txBody>
                    <a:bodyPr/>
                    <a:lstStyle/>
                    <a:p>
                      <a:r>
                        <a:rPr lang="en-US"/>
                        <a:t>&lt;1 month to develop</a:t>
                      </a:r>
                    </a:p>
                  </a:txBody>
                  <a:tcPr/>
                </a:tc>
                <a:tc>
                  <a:txBody>
                    <a:bodyPr/>
                    <a:lstStyle/>
                    <a:p>
                      <a:r>
                        <a:rPr lang="en-US"/>
                        <a:t>2-6 months depending on consultation</a:t>
                      </a:r>
                    </a:p>
                  </a:txBody>
                  <a:tcPr/>
                </a:tc>
                <a:tc>
                  <a:txBody>
                    <a:bodyPr/>
                    <a:lstStyle/>
                    <a:p>
                      <a:r>
                        <a:rPr lang="en-US"/>
                        <a:t>6-12+ months</a:t>
                      </a:r>
                    </a:p>
                  </a:txBody>
                  <a:tcPr/>
                </a:tc>
                <a:extLst>
                  <a:ext uri="{0D108BD9-81ED-4DB2-BD59-A6C34878D82A}">
                    <a16:rowId xmlns:a16="http://schemas.microsoft.com/office/drawing/2014/main" val="499719841"/>
                  </a:ext>
                </a:extLst>
              </a:tr>
              <a:tr h="370840">
                <a:tc>
                  <a:txBody>
                    <a:bodyPr/>
                    <a:lstStyle/>
                    <a:p>
                      <a:r>
                        <a:rPr lang="en-US"/>
                        <a:t>$0-$500+</a:t>
                      </a:r>
                    </a:p>
                  </a:txBody>
                  <a:tcPr/>
                </a:tc>
                <a:tc>
                  <a:txBody>
                    <a:bodyPr/>
                    <a:lstStyle/>
                    <a:p>
                      <a:r>
                        <a:rPr lang="en-US"/>
                        <a:t>~$500-$1,500</a:t>
                      </a:r>
                    </a:p>
                  </a:txBody>
                  <a:tcPr/>
                </a:tc>
                <a:tc>
                  <a:txBody>
                    <a:bodyPr/>
                    <a:lstStyle/>
                    <a:p>
                      <a:r>
                        <a:rPr lang="en-US"/>
                        <a:t>~$5,000-$10,000+</a:t>
                      </a:r>
                    </a:p>
                  </a:txBody>
                  <a:tcPr/>
                </a:tc>
                <a:extLst>
                  <a:ext uri="{0D108BD9-81ED-4DB2-BD59-A6C34878D82A}">
                    <a16:rowId xmlns:a16="http://schemas.microsoft.com/office/drawing/2014/main" val="1721548995"/>
                  </a:ext>
                </a:extLst>
              </a:tr>
            </a:tbl>
          </a:graphicData>
        </a:graphic>
      </p:graphicFrame>
    </p:spTree>
    <p:extLst>
      <p:ext uri="{BB962C8B-B14F-4D97-AF65-F5344CB8AC3E}">
        <p14:creationId xmlns:p14="http://schemas.microsoft.com/office/powerpoint/2010/main" val="31543715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ABC5F3268BC14ABB3624524683B807" ma:contentTypeVersion="15" ma:contentTypeDescription="Create a new document." ma:contentTypeScope="" ma:versionID="ea8310da74c3a842ed2a2990c7544a8a">
  <xsd:schema xmlns:xsd="http://www.w3.org/2001/XMLSchema" xmlns:xs="http://www.w3.org/2001/XMLSchema" xmlns:p="http://schemas.microsoft.com/office/2006/metadata/properties" xmlns:ns1="http://schemas.microsoft.com/sharepoint/v3" xmlns:ns2="2a190225-dc26-4cf5-bc9e-ef0c80857bb4" xmlns:ns3="01e93a5b-e801-4e2d-95f0-fb778f641b20" targetNamespace="http://schemas.microsoft.com/office/2006/metadata/properties" ma:root="true" ma:fieldsID="c0b761301e7150a890e72782a66d4488" ns1:_="" ns2:_="" ns3:_="">
    <xsd:import namespace="http://schemas.microsoft.com/sharepoint/v3"/>
    <xsd:import namespace="2a190225-dc26-4cf5-bc9e-ef0c80857bb4"/>
    <xsd:import namespace="01e93a5b-e801-4e2d-95f0-fb778f641b2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190225-dc26-4cf5-bc9e-ef0c80857b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1a67718b-15ab-4a4a-8d3b-00b6a77e91d7"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1e93a5b-e801-4e2d-95f0-fb778f641b20"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9507699a-01aa-4e6e-a33a-aea09ad8a9e6}" ma:internalName="TaxCatchAll" ma:showField="CatchAllData" ma:web="01e93a5b-e801-4e2d-95f0-fb778f641b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2a190225-dc26-4cf5-bc9e-ef0c80857bb4">
      <Terms xmlns="http://schemas.microsoft.com/office/infopath/2007/PartnerControls"/>
    </lcf76f155ced4ddcb4097134ff3c332f>
    <TaxCatchAll xmlns="01e93a5b-e801-4e2d-95f0-fb778f641b20"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9D648E66-CE51-4DAD-ABE3-235025A47B8C}"/>
</file>

<file path=customXml/itemProps2.xml><?xml version="1.0" encoding="utf-8"?>
<ds:datastoreItem xmlns:ds="http://schemas.openxmlformats.org/officeDocument/2006/customXml" ds:itemID="{BC232778-58FE-432B-AC0E-ECE9666D46F8}">
  <ds:schemaRefs>
    <ds:schemaRef ds:uri="http://schemas.microsoft.com/sharepoint/v3/contenttype/forms"/>
  </ds:schemaRefs>
</ds:datastoreItem>
</file>

<file path=customXml/itemProps3.xml><?xml version="1.0" encoding="utf-8"?>
<ds:datastoreItem xmlns:ds="http://schemas.openxmlformats.org/officeDocument/2006/customXml" ds:itemID="{EA65F7AA-8238-41FD-B442-21AE04EA3D56}"/>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24</Slides>
  <Notes>24</Notes>
  <HiddenSlides>0</HiddenSlide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2024 NBRC APPLICATION WORKSHOP SERIES  Budgets, Budgets, Budgets!</vt:lpstr>
      <vt:lpstr>Topics for today’s session:</vt:lpstr>
      <vt:lpstr>Creating an Application</vt:lpstr>
      <vt:lpstr>Budget Information from Pre-Application</vt:lpstr>
      <vt:lpstr>Common Budget Feedback</vt:lpstr>
      <vt:lpstr>Completing the SF-424cbw</vt:lpstr>
      <vt:lpstr>Completing the SF-424cbw</vt:lpstr>
      <vt:lpstr>PowerPoint Presentation</vt:lpstr>
      <vt:lpstr>Completing the SF-424cbw</vt:lpstr>
      <vt:lpstr>PowerPoint Presentation</vt:lpstr>
      <vt:lpstr>Reviewing the SF-424cbw</vt:lpstr>
      <vt:lpstr>SF-424  Application for Federal Assistance</vt:lpstr>
      <vt:lpstr>Budget Table</vt:lpstr>
      <vt:lpstr>Budget Table</vt:lpstr>
      <vt:lpstr>Budget Table</vt:lpstr>
      <vt:lpstr>Budget Narrative</vt:lpstr>
      <vt:lpstr>Budget Narrative</vt:lpstr>
      <vt:lpstr>Budget Narrative</vt:lpstr>
      <vt:lpstr>Funding Sources Table</vt:lpstr>
      <vt:lpstr>Funding Sources Table</vt:lpstr>
      <vt:lpstr>Completing the Funding Sources Table</vt:lpstr>
      <vt:lpstr>Common Budget Errors</vt:lpstr>
      <vt:lpstr>Budget Evaluation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NBRC PREAPPLICATION WORKSHOP SERIES  Budgets, Budgets, Budgets!</dc:title>
  <dc:creator/>
  <cp:revision>1</cp:revision>
  <dcterms:created xsi:type="dcterms:W3CDTF">2024-09-19T15:23:02Z</dcterms:created>
  <dcterms:modified xsi:type="dcterms:W3CDTF">2024-09-26T16:55:44Z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0x010100A0ABC5F3268BC14ABB3624524683B807</vt:lpwstr>
  </property>
</Properties>
</file>